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handoutMasterIdLst>
    <p:handoutMasterId r:id="rId19"/>
  </p:handoutMasterIdLst>
  <p:sldIdLst>
    <p:sldId id="269" r:id="rId4"/>
    <p:sldId id="262" r:id="rId5"/>
    <p:sldId id="301" r:id="rId6"/>
    <p:sldId id="291" r:id="rId7"/>
    <p:sldId id="283" r:id="rId8"/>
    <p:sldId id="312" r:id="rId9"/>
    <p:sldId id="314" r:id="rId10"/>
    <p:sldId id="277" r:id="rId11"/>
    <p:sldId id="315" r:id="rId12"/>
    <p:sldId id="322" r:id="rId13"/>
    <p:sldId id="323" r:id="rId14"/>
    <p:sldId id="324" r:id="rId15"/>
    <p:sldId id="282" r:id="rId16"/>
    <p:sldId id="326" r:id="rId17"/>
    <p:sldId id="260" r:id="rId18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2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FE7D73-4169-4A2A-97DB-7F227694713D}" v="87" dt="2022-12-01T15:08:25.8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0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4" y="240"/>
      </p:cViewPr>
      <p:guideLst>
        <p:guide orient="horz" pos="242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3" d="100"/>
          <a:sy n="83" d="100"/>
        </p:scale>
        <p:origin x="3078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microsoft.com/office/2016/11/relationships/changesInfo" Target="changesInfos/changesInfo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los Muñoz Fresco" userId="177950e247637ed8" providerId="LiveId" clId="{42FE7D73-4169-4A2A-97DB-7F227694713D}"/>
    <pc:docChg chg="undo redo custSel addSld delSld modSld sldOrd">
      <pc:chgData name="Carlos Muñoz Fresco" userId="177950e247637ed8" providerId="LiveId" clId="{42FE7D73-4169-4A2A-97DB-7F227694713D}" dt="2022-12-01T15:11:35.241" v="3057" actId="47"/>
      <pc:docMkLst>
        <pc:docMk/>
      </pc:docMkLst>
      <pc:sldChg chg="del">
        <pc:chgData name="Carlos Muñoz Fresco" userId="177950e247637ed8" providerId="LiveId" clId="{42FE7D73-4169-4A2A-97DB-7F227694713D}" dt="2022-12-01T15:11:32.572" v="3055" actId="47"/>
        <pc:sldMkLst>
          <pc:docMk/>
          <pc:sldMk cId="313758320" sldId="257"/>
        </pc:sldMkLst>
      </pc:sldChg>
      <pc:sldChg chg="del">
        <pc:chgData name="Carlos Muñoz Fresco" userId="177950e247637ed8" providerId="LiveId" clId="{42FE7D73-4169-4A2A-97DB-7F227694713D}" dt="2022-12-01T15:11:34.410" v="3056" actId="47"/>
        <pc:sldMkLst>
          <pc:docMk/>
          <pc:sldMk cId="212682184" sldId="258"/>
        </pc:sldMkLst>
      </pc:sldChg>
      <pc:sldChg chg="del">
        <pc:chgData name="Carlos Muñoz Fresco" userId="177950e247637ed8" providerId="LiveId" clId="{42FE7D73-4169-4A2A-97DB-7F227694713D}" dt="2022-12-01T15:11:35.241" v="3057" actId="47"/>
        <pc:sldMkLst>
          <pc:docMk/>
          <pc:sldMk cId="486176497" sldId="259"/>
        </pc:sldMkLst>
      </pc:sldChg>
      <pc:sldChg chg="addSp delSp modSp mod ord">
        <pc:chgData name="Carlos Muñoz Fresco" userId="177950e247637ed8" providerId="LiveId" clId="{42FE7D73-4169-4A2A-97DB-7F227694713D}" dt="2022-12-01T15:10:01.943" v="2997" actId="1076"/>
        <pc:sldMkLst>
          <pc:docMk/>
          <pc:sldMk cId="2582224218" sldId="260"/>
        </pc:sldMkLst>
        <pc:spChg chg="add mod ord">
          <ac:chgData name="Carlos Muñoz Fresco" userId="177950e247637ed8" providerId="LiveId" clId="{42FE7D73-4169-4A2A-97DB-7F227694713D}" dt="2022-12-01T15:08:10.247" v="2972" actId="1076"/>
          <ac:spMkLst>
            <pc:docMk/>
            <pc:sldMk cId="2582224218" sldId="260"/>
            <ac:spMk id="3" creationId="{64ED26EC-641E-188F-8532-2497C0F938B5}"/>
          </ac:spMkLst>
        </pc:spChg>
        <pc:spChg chg="mod">
          <ac:chgData name="Carlos Muñoz Fresco" userId="177950e247637ed8" providerId="LiveId" clId="{42FE7D73-4169-4A2A-97DB-7F227694713D}" dt="2022-12-01T15:10:01.943" v="2997" actId="1076"/>
          <ac:spMkLst>
            <pc:docMk/>
            <pc:sldMk cId="2582224218" sldId="260"/>
            <ac:spMk id="4" creationId="{DF691C40-340A-44BC-A6B3-C3A20A9ED913}"/>
          </ac:spMkLst>
        </pc:spChg>
        <pc:spChg chg="del">
          <ac:chgData name="Carlos Muñoz Fresco" userId="177950e247637ed8" providerId="LiveId" clId="{42FE7D73-4169-4A2A-97DB-7F227694713D}" dt="2022-12-01T13:04:18.910" v="2014" actId="478"/>
          <ac:spMkLst>
            <pc:docMk/>
            <pc:sldMk cId="2582224218" sldId="260"/>
            <ac:spMk id="5" creationId="{FB2F21A8-A2DC-448E-8003-AFE4C77CBA6F}"/>
          </ac:spMkLst>
        </pc:spChg>
        <pc:spChg chg="add mod">
          <ac:chgData name="Carlos Muñoz Fresco" userId="177950e247637ed8" providerId="LiveId" clId="{42FE7D73-4169-4A2A-97DB-7F227694713D}" dt="2022-12-01T15:09:45.865" v="2989" actId="207"/>
          <ac:spMkLst>
            <pc:docMk/>
            <pc:sldMk cId="2582224218" sldId="260"/>
            <ac:spMk id="6" creationId="{C5D66734-0161-280B-BA74-FBACE863A738}"/>
          </ac:spMkLst>
        </pc:spChg>
        <pc:spChg chg="add del mod">
          <ac:chgData name="Carlos Muñoz Fresco" userId="177950e247637ed8" providerId="LiveId" clId="{42FE7D73-4169-4A2A-97DB-7F227694713D}" dt="2022-12-01T15:07:04.407" v="2961" actId="478"/>
          <ac:spMkLst>
            <pc:docMk/>
            <pc:sldMk cId="2582224218" sldId="260"/>
            <ac:spMk id="7" creationId="{C2B779A3-28AA-6B26-6D33-D0420FFBA294}"/>
          </ac:spMkLst>
        </pc:spChg>
        <pc:spChg chg="add del mod ord">
          <ac:chgData name="Carlos Muñoz Fresco" userId="177950e247637ed8" providerId="LiveId" clId="{42FE7D73-4169-4A2A-97DB-7F227694713D}" dt="2022-12-01T15:08:14.149" v="2973" actId="478"/>
          <ac:spMkLst>
            <pc:docMk/>
            <pc:sldMk cId="2582224218" sldId="260"/>
            <ac:spMk id="8" creationId="{B074B901-8F46-B591-827D-FBFEA8E4DBE7}"/>
          </ac:spMkLst>
        </pc:spChg>
        <pc:spChg chg="add mod ord">
          <ac:chgData name="Carlos Muñoz Fresco" userId="177950e247637ed8" providerId="LiveId" clId="{42FE7D73-4169-4A2A-97DB-7F227694713D}" dt="2022-12-01T15:09:33.374" v="2987" actId="1076"/>
          <ac:spMkLst>
            <pc:docMk/>
            <pc:sldMk cId="2582224218" sldId="260"/>
            <ac:spMk id="9" creationId="{F6B2D975-28BE-F77E-35C4-3AAE566EC9FD}"/>
          </ac:spMkLst>
        </pc:spChg>
        <pc:picChg chg="add mod">
          <ac:chgData name="Carlos Muñoz Fresco" userId="177950e247637ed8" providerId="LiveId" clId="{42FE7D73-4169-4A2A-97DB-7F227694713D}" dt="2022-12-01T15:08:02.829" v="2971" actId="1076"/>
          <ac:picMkLst>
            <pc:docMk/>
            <pc:sldMk cId="2582224218" sldId="260"/>
            <ac:picMk id="2" creationId="{7574218C-C353-7446-45B1-12B2B7483A46}"/>
          </ac:picMkLst>
        </pc:picChg>
      </pc:sldChg>
      <pc:sldChg chg="modSp mod">
        <pc:chgData name="Carlos Muñoz Fresco" userId="177950e247637ed8" providerId="LiveId" clId="{42FE7D73-4169-4A2A-97DB-7F227694713D}" dt="2022-12-01T12:40:05.828" v="1317" actId="255"/>
        <pc:sldMkLst>
          <pc:docMk/>
          <pc:sldMk cId="4033384841" sldId="262"/>
        </pc:sldMkLst>
        <pc:spChg chg="mod">
          <ac:chgData name="Carlos Muñoz Fresco" userId="177950e247637ed8" providerId="LiveId" clId="{42FE7D73-4169-4A2A-97DB-7F227694713D}" dt="2022-11-30T15:54:58.126" v="302" actId="20577"/>
          <ac:spMkLst>
            <pc:docMk/>
            <pc:sldMk cId="4033384841" sldId="262"/>
            <ac:spMk id="2" creationId="{00000000-0000-0000-0000-000000000000}"/>
          </ac:spMkLst>
        </pc:spChg>
        <pc:spChg chg="mod">
          <ac:chgData name="Carlos Muñoz Fresco" userId="177950e247637ed8" providerId="LiveId" clId="{42FE7D73-4169-4A2A-97DB-7F227694713D}" dt="2022-11-30T15:51:10.945" v="191" actId="20577"/>
          <ac:spMkLst>
            <pc:docMk/>
            <pc:sldMk cId="4033384841" sldId="262"/>
            <ac:spMk id="15" creationId="{F8E1C952-85DD-4DB6-AAE3-6860651F3B58}"/>
          </ac:spMkLst>
        </pc:spChg>
        <pc:spChg chg="mod">
          <ac:chgData name="Carlos Muñoz Fresco" userId="177950e247637ed8" providerId="LiveId" clId="{42FE7D73-4169-4A2A-97DB-7F227694713D}" dt="2022-12-01T12:39:50.326" v="1313" actId="255"/>
          <ac:spMkLst>
            <pc:docMk/>
            <pc:sldMk cId="4033384841" sldId="262"/>
            <ac:spMk id="16" creationId="{6256C016-2CE9-4A41-AAAD-479E0F70132F}"/>
          </ac:spMkLst>
        </pc:spChg>
        <pc:spChg chg="mod">
          <ac:chgData name="Carlos Muñoz Fresco" userId="177950e247637ed8" providerId="LiveId" clId="{42FE7D73-4169-4A2A-97DB-7F227694713D}" dt="2022-11-30T15:53:04.076" v="198" actId="20577"/>
          <ac:spMkLst>
            <pc:docMk/>
            <pc:sldMk cId="4033384841" sldId="262"/>
            <ac:spMk id="19" creationId="{D507198E-A196-4A48-A05D-D321491ED281}"/>
          </ac:spMkLst>
        </pc:spChg>
        <pc:spChg chg="mod">
          <ac:chgData name="Carlos Muñoz Fresco" userId="177950e247637ed8" providerId="LiveId" clId="{42FE7D73-4169-4A2A-97DB-7F227694713D}" dt="2022-12-01T12:39:54.501" v="1314" actId="255"/>
          <ac:spMkLst>
            <pc:docMk/>
            <pc:sldMk cId="4033384841" sldId="262"/>
            <ac:spMk id="20" creationId="{986944A9-8317-4701-8923-95546EBC6A81}"/>
          </ac:spMkLst>
        </pc:spChg>
        <pc:spChg chg="mod">
          <ac:chgData name="Carlos Muñoz Fresco" userId="177950e247637ed8" providerId="LiveId" clId="{42FE7D73-4169-4A2A-97DB-7F227694713D}" dt="2022-12-01T10:02:22.609" v="1239" actId="20577"/>
          <ac:spMkLst>
            <pc:docMk/>
            <pc:sldMk cId="4033384841" sldId="262"/>
            <ac:spMk id="23" creationId="{DA8B8FD6-80F9-4576-90AF-C6AE8A378DB0}"/>
          </ac:spMkLst>
        </pc:spChg>
        <pc:spChg chg="mod">
          <ac:chgData name="Carlos Muñoz Fresco" userId="177950e247637ed8" providerId="LiveId" clId="{42FE7D73-4169-4A2A-97DB-7F227694713D}" dt="2022-12-01T12:39:59.044" v="1315" actId="255"/>
          <ac:spMkLst>
            <pc:docMk/>
            <pc:sldMk cId="4033384841" sldId="262"/>
            <ac:spMk id="24" creationId="{8E88DC5F-7B11-4BFE-A62A-1B2C2273B5B4}"/>
          </ac:spMkLst>
        </pc:spChg>
        <pc:spChg chg="mod">
          <ac:chgData name="Carlos Muñoz Fresco" userId="177950e247637ed8" providerId="LiveId" clId="{42FE7D73-4169-4A2A-97DB-7F227694713D}" dt="2022-11-30T15:54:01.973" v="286" actId="20577"/>
          <ac:spMkLst>
            <pc:docMk/>
            <pc:sldMk cId="4033384841" sldId="262"/>
            <ac:spMk id="27" creationId="{01B74CB9-D5B6-4AA3-9CED-9A69FC597DBC}"/>
          </ac:spMkLst>
        </pc:spChg>
        <pc:spChg chg="mod">
          <ac:chgData name="Carlos Muñoz Fresco" userId="177950e247637ed8" providerId="LiveId" clId="{42FE7D73-4169-4A2A-97DB-7F227694713D}" dt="2022-12-01T12:40:05.828" v="1317" actId="255"/>
          <ac:spMkLst>
            <pc:docMk/>
            <pc:sldMk cId="4033384841" sldId="262"/>
            <ac:spMk id="28" creationId="{34F95DDF-9AF8-4AF7-867B-79BCE192BEEE}"/>
          </ac:spMkLst>
        </pc:spChg>
      </pc:sldChg>
      <pc:sldChg chg="del">
        <pc:chgData name="Carlos Muñoz Fresco" userId="177950e247637ed8" providerId="LiveId" clId="{42FE7D73-4169-4A2A-97DB-7F227694713D}" dt="2022-12-01T15:11:30.735" v="3053" actId="47"/>
        <pc:sldMkLst>
          <pc:docMk/>
          <pc:sldMk cId="4076648355" sldId="263"/>
        </pc:sldMkLst>
      </pc:sldChg>
      <pc:sldChg chg="del">
        <pc:chgData name="Carlos Muñoz Fresco" userId="177950e247637ed8" providerId="LiveId" clId="{42FE7D73-4169-4A2A-97DB-7F227694713D}" dt="2022-12-01T15:11:29.011" v="3051" actId="47"/>
        <pc:sldMkLst>
          <pc:docMk/>
          <pc:sldMk cId="2495620732" sldId="265"/>
        </pc:sldMkLst>
      </pc:sldChg>
      <pc:sldChg chg="del">
        <pc:chgData name="Carlos Muñoz Fresco" userId="177950e247637ed8" providerId="LiveId" clId="{42FE7D73-4169-4A2A-97DB-7F227694713D}" dt="2022-12-01T15:11:29.894" v="3052" actId="47"/>
        <pc:sldMkLst>
          <pc:docMk/>
          <pc:sldMk cId="1302378794" sldId="266"/>
        </pc:sldMkLst>
      </pc:sldChg>
      <pc:sldChg chg="del">
        <pc:chgData name="Carlos Muñoz Fresco" userId="177950e247637ed8" providerId="LiveId" clId="{42FE7D73-4169-4A2A-97DB-7F227694713D}" dt="2022-12-01T15:11:31.090" v="3054" actId="47"/>
        <pc:sldMkLst>
          <pc:docMk/>
          <pc:sldMk cId="1193761978" sldId="267"/>
        </pc:sldMkLst>
      </pc:sldChg>
      <pc:sldChg chg="del">
        <pc:chgData name="Carlos Muñoz Fresco" userId="177950e247637ed8" providerId="LiveId" clId="{42FE7D73-4169-4A2A-97DB-7F227694713D}" dt="2022-12-01T15:11:15.496" v="3016" actId="47"/>
        <pc:sldMkLst>
          <pc:docMk/>
          <pc:sldMk cId="3385714917" sldId="268"/>
        </pc:sldMkLst>
      </pc:sldChg>
      <pc:sldChg chg="delSp modSp mod">
        <pc:chgData name="Carlos Muñoz Fresco" userId="177950e247637ed8" providerId="LiveId" clId="{42FE7D73-4169-4A2A-97DB-7F227694713D}" dt="2022-12-01T12:39:20.112" v="1303" actId="6549"/>
        <pc:sldMkLst>
          <pc:docMk/>
          <pc:sldMk cId="4077777045" sldId="269"/>
        </pc:sldMkLst>
        <pc:spChg chg="mod">
          <ac:chgData name="Carlos Muñoz Fresco" userId="177950e247637ed8" providerId="LiveId" clId="{42FE7D73-4169-4A2A-97DB-7F227694713D}" dt="2022-12-01T10:02:02.782" v="1232" actId="1076"/>
          <ac:spMkLst>
            <pc:docMk/>
            <pc:sldMk cId="4077777045" sldId="269"/>
            <ac:spMk id="6" creationId="{00000000-0000-0000-0000-000000000000}"/>
          </ac:spMkLst>
        </pc:spChg>
        <pc:spChg chg="mod">
          <ac:chgData name="Carlos Muñoz Fresco" userId="177950e247637ed8" providerId="LiveId" clId="{42FE7D73-4169-4A2A-97DB-7F227694713D}" dt="2022-12-01T12:38:40.941" v="1274" actId="1076"/>
          <ac:spMkLst>
            <pc:docMk/>
            <pc:sldMk cId="4077777045" sldId="269"/>
            <ac:spMk id="13" creationId="{C221F751-3C5B-4561-AD14-8637C5B66736}"/>
          </ac:spMkLst>
        </pc:spChg>
        <pc:spChg chg="mod">
          <ac:chgData name="Carlos Muñoz Fresco" userId="177950e247637ed8" providerId="LiveId" clId="{42FE7D73-4169-4A2A-97DB-7F227694713D}" dt="2022-12-01T12:39:20.112" v="1303" actId="6549"/>
          <ac:spMkLst>
            <pc:docMk/>
            <pc:sldMk cId="4077777045" sldId="269"/>
            <ac:spMk id="14" creationId="{DF166F6B-B975-4F3C-BCF2-9971086140FB}"/>
          </ac:spMkLst>
        </pc:spChg>
        <pc:grpChg chg="del">
          <ac:chgData name="Carlos Muñoz Fresco" userId="177950e247637ed8" providerId="LiveId" clId="{42FE7D73-4169-4A2A-97DB-7F227694713D}" dt="2022-11-30T15:49:27.668" v="103" actId="478"/>
          <ac:grpSpMkLst>
            <pc:docMk/>
            <pc:sldMk cId="4077777045" sldId="269"/>
            <ac:grpSpMk id="10" creationId="{00000000-0000-0000-0000-000000000000}"/>
          </ac:grpSpMkLst>
        </pc:grpChg>
      </pc:sldChg>
      <pc:sldChg chg="del">
        <pc:chgData name="Carlos Muñoz Fresco" userId="177950e247637ed8" providerId="LiveId" clId="{42FE7D73-4169-4A2A-97DB-7F227694713D}" dt="2022-12-01T15:11:23.887" v="3031" actId="47"/>
        <pc:sldMkLst>
          <pc:docMk/>
          <pc:sldMk cId="3994176841" sldId="270"/>
        </pc:sldMkLst>
      </pc:sldChg>
      <pc:sldChg chg="del">
        <pc:chgData name="Carlos Muñoz Fresco" userId="177950e247637ed8" providerId="LiveId" clId="{42FE7D73-4169-4A2A-97DB-7F227694713D}" dt="2022-12-01T15:11:16.072" v="3017" actId="47"/>
        <pc:sldMkLst>
          <pc:docMk/>
          <pc:sldMk cId="3334296314" sldId="271"/>
        </pc:sldMkLst>
      </pc:sldChg>
      <pc:sldChg chg="del">
        <pc:chgData name="Carlos Muñoz Fresco" userId="177950e247637ed8" providerId="LiveId" clId="{42FE7D73-4169-4A2A-97DB-7F227694713D}" dt="2022-12-01T15:11:19.847" v="3026" actId="47"/>
        <pc:sldMkLst>
          <pc:docMk/>
          <pc:sldMk cId="1075386422" sldId="272"/>
        </pc:sldMkLst>
      </pc:sldChg>
      <pc:sldChg chg="addSp delSp modSp del mod">
        <pc:chgData name="Carlos Muñoz Fresco" userId="177950e247637ed8" providerId="LiveId" clId="{42FE7D73-4169-4A2A-97DB-7F227694713D}" dt="2022-12-01T15:11:18.028" v="3020" actId="47"/>
        <pc:sldMkLst>
          <pc:docMk/>
          <pc:sldMk cId="1195501020" sldId="273"/>
        </pc:sldMkLst>
        <pc:spChg chg="del">
          <ac:chgData name="Carlos Muñoz Fresco" userId="177950e247637ed8" providerId="LiveId" clId="{42FE7D73-4169-4A2A-97DB-7F227694713D}" dt="2022-12-01T12:59:26.453" v="1961" actId="931"/>
          <ac:spMkLst>
            <pc:docMk/>
            <pc:sldMk cId="1195501020" sldId="273"/>
            <ac:spMk id="28" creationId="{7927A318-D2F8-497B-A303-2A73FA4C983E}"/>
          </ac:spMkLst>
        </pc:spChg>
        <pc:spChg chg="add mod">
          <ac:chgData name="Carlos Muñoz Fresco" userId="177950e247637ed8" providerId="LiveId" clId="{42FE7D73-4169-4A2A-97DB-7F227694713D}" dt="2022-12-01T12:59:45.489" v="1966" actId="478"/>
          <ac:spMkLst>
            <pc:docMk/>
            <pc:sldMk cId="1195501020" sldId="273"/>
            <ac:spMk id="31" creationId="{9F67CF46-D647-FD40-9183-1A0734B355AA}"/>
          </ac:spMkLst>
        </pc:spChg>
        <pc:grpChg chg="mod">
          <ac:chgData name="Carlos Muñoz Fresco" userId="177950e247637ed8" providerId="LiveId" clId="{42FE7D73-4169-4A2A-97DB-7F227694713D}" dt="2022-12-01T12:59:41.085" v="1965" actId="14100"/>
          <ac:grpSpMkLst>
            <pc:docMk/>
            <pc:sldMk cId="1195501020" sldId="273"/>
            <ac:grpSpMk id="6" creationId="{74DD108A-0789-47AD-B65C-D07E14A083C5}"/>
          </ac:grpSpMkLst>
        </pc:grpChg>
        <pc:picChg chg="add del mod">
          <ac:chgData name="Carlos Muñoz Fresco" userId="177950e247637ed8" providerId="LiveId" clId="{42FE7D73-4169-4A2A-97DB-7F227694713D}" dt="2022-12-01T12:59:45.489" v="1966" actId="478"/>
          <ac:picMkLst>
            <pc:docMk/>
            <pc:sldMk cId="1195501020" sldId="273"/>
            <ac:picMk id="5" creationId="{11FBECBD-3787-371E-2000-4A80E086694E}"/>
          </ac:picMkLst>
        </pc:picChg>
      </pc:sldChg>
      <pc:sldChg chg="modSp del mod ord">
        <pc:chgData name="Carlos Muñoz Fresco" userId="177950e247637ed8" providerId="LiveId" clId="{42FE7D73-4169-4A2A-97DB-7F227694713D}" dt="2022-12-01T15:11:12.754" v="3014" actId="47"/>
        <pc:sldMkLst>
          <pc:docMk/>
          <pc:sldMk cId="4202606350" sldId="274"/>
        </pc:sldMkLst>
        <pc:spChg chg="mod">
          <ac:chgData name="Carlos Muñoz Fresco" userId="177950e247637ed8" providerId="LiveId" clId="{42FE7D73-4169-4A2A-97DB-7F227694713D}" dt="2022-12-01T15:07:10.465" v="2963" actId="1076"/>
          <ac:spMkLst>
            <pc:docMk/>
            <pc:sldMk cId="4202606350" sldId="274"/>
            <ac:spMk id="4" creationId="{94057CAF-A12C-450B-8E62-1FA5DDBF2575}"/>
          </ac:spMkLst>
        </pc:spChg>
        <pc:grpChg chg="mod">
          <ac:chgData name="Carlos Muñoz Fresco" userId="177950e247637ed8" providerId="LiveId" clId="{42FE7D73-4169-4A2A-97DB-7F227694713D}" dt="2022-11-30T16:48:16.984" v="844" actId="1076"/>
          <ac:grpSpMkLst>
            <pc:docMk/>
            <pc:sldMk cId="4202606350" sldId="274"/>
            <ac:grpSpMk id="80" creationId="{B14FF975-118A-4033-B437-6FB06DF9BBFC}"/>
          </ac:grpSpMkLst>
        </pc:grpChg>
      </pc:sldChg>
      <pc:sldChg chg="del">
        <pc:chgData name="Carlos Muñoz Fresco" userId="177950e247637ed8" providerId="LiveId" clId="{42FE7D73-4169-4A2A-97DB-7F227694713D}" dt="2022-12-01T15:11:18.602" v="3022" actId="47"/>
        <pc:sldMkLst>
          <pc:docMk/>
          <pc:sldMk cId="2811583093" sldId="275"/>
        </pc:sldMkLst>
      </pc:sldChg>
      <pc:sldChg chg="addSp delSp modSp mod ord">
        <pc:chgData name="Carlos Muñoz Fresco" userId="177950e247637ed8" providerId="LiveId" clId="{42FE7D73-4169-4A2A-97DB-7F227694713D}" dt="2022-12-01T14:40:09.472" v="2381" actId="113"/>
        <pc:sldMkLst>
          <pc:docMk/>
          <pc:sldMk cId="2542472725" sldId="277"/>
        </pc:sldMkLst>
        <pc:spChg chg="mod">
          <ac:chgData name="Carlos Muñoz Fresco" userId="177950e247637ed8" providerId="LiveId" clId="{42FE7D73-4169-4A2A-97DB-7F227694713D}" dt="2022-12-01T14:25:06.501" v="2190" actId="1076"/>
          <ac:spMkLst>
            <pc:docMk/>
            <pc:sldMk cId="2542472725" sldId="277"/>
            <ac:spMk id="3" creationId="{14FBBD03-DACB-49F7-8B5C-77C3A8F32817}"/>
          </ac:spMkLst>
        </pc:spChg>
        <pc:spChg chg="del">
          <ac:chgData name="Carlos Muñoz Fresco" userId="177950e247637ed8" providerId="LiveId" clId="{42FE7D73-4169-4A2A-97DB-7F227694713D}" dt="2022-12-01T14:22:06.555" v="2160" actId="478"/>
          <ac:spMkLst>
            <pc:docMk/>
            <pc:sldMk cId="2542472725" sldId="277"/>
            <ac:spMk id="4" creationId="{AC0183CA-0A5E-492C-B8D3-3D5FC96B8621}"/>
          </ac:spMkLst>
        </pc:spChg>
        <pc:spChg chg="mod">
          <ac:chgData name="Carlos Muñoz Fresco" userId="177950e247637ed8" providerId="LiveId" clId="{42FE7D73-4169-4A2A-97DB-7F227694713D}" dt="2022-12-01T14:40:09.472" v="2381" actId="113"/>
          <ac:spMkLst>
            <pc:docMk/>
            <pc:sldMk cId="2542472725" sldId="277"/>
            <ac:spMk id="5" creationId="{74C7F156-2F57-43EF-957F-EC4F80C18184}"/>
          </ac:spMkLst>
        </pc:spChg>
        <pc:spChg chg="add del">
          <ac:chgData name="Carlos Muñoz Fresco" userId="177950e247637ed8" providerId="LiveId" clId="{42FE7D73-4169-4A2A-97DB-7F227694713D}" dt="2022-12-01T14:22:50.049" v="2167" actId="478"/>
          <ac:spMkLst>
            <pc:docMk/>
            <pc:sldMk cId="2542472725" sldId="277"/>
            <ac:spMk id="6" creationId="{291AF735-7399-4FB4-928C-5A27942D59D7}"/>
          </ac:spMkLst>
        </pc:spChg>
        <pc:spChg chg="add del mod">
          <ac:chgData name="Carlos Muñoz Fresco" userId="177950e247637ed8" providerId="LiveId" clId="{42FE7D73-4169-4A2A-97DB-7F227694713D}" dt="2022-12-01T14:23:58.564" v="2177" actId="478"/>
          <ac:spMkLst>
            <pc:docMk/>
            <pc:sldMk cId="2542472725" sldId="277"/>
            <ac:spMk id="8" creationId="{9A52212A-3BE1-226E-7314-7B0784F2D866}"/>
          </ac:spMkLst>
        </pc:spChg>
        <pc:spChg chg="add mod ord">
          <ac:chgData name="Carlos Muñoz Fresco" userId="177950e247637ed8" providerId="LiveId" clId="{42FE7D73-4169-4A2A-97DB-7F227694713D}" dt="2022-12-01T14:25:42.383" v="2197" actId="166"/>
          <ac:spMkLst>
            <pc:docMk/>
            <pc:sldMk cId="2542472725" sldId="277"/>
            <ac:spMk id="23" creationId="{8CB863A3-B4E2-699E-F95D-ADE41B932C6E}"/>
          </ac:spMkLst>
        </pc:spChg>
        <pc:grpChg chg="mod">
          <ac:chgData name="Carlos Muñoz Fresco" userId="177950e247637ed8" providerId="LiveId" clId="{42FE7D73-4169-4A2A-97DB-7F227694713D}" dt="2022-12-01T14:24:54.052" v="2187" actId="1076"/>
          <ac:grpSpMkLst>
            <pc:docMk/>
            <pc:sldMk cId="2542472725" sldId="277"/>
            <ac:grpSpMk id="22" creationId="{7C862C1A-26A1-46B1-95BD-4F3C9CA809B5}"/>
          </ac:grpSpMkLst>
        </pc:grpChg>
        <pc:graphicFrameChg chg="add mod">
          <ac:chgData name="Carlos Muñoz Fresco" userId="177950e247637ed8" providerId="LiveId" clId="{42FE7D73-4169-4A2A-97DB-7F227694713D}" dt="2022-12-01T14:25:37.005" v="2196" actId="1076"/>
          <ac:graphicFrameMkLst>
            <pc:docMk/>
            <pc:sldMk cId="2542472725" sldId="277"/>
            <ac:graphicFrameMk id="24" creationId="{5146139F-A279-1512-0F55-C46244FF904E}"/>
          </ac:graphicFrameMkLst>
        </pc:graphicFrameChg>
        <pc:picChg chg="add del mod">
          <ac:chgData name="Carlos Muñoz Fresco" userId="177950e247637ed8" providerId="LiveId" clId="{42FE7D73-4169-4A2A-97DB-7F227694713D}" dt="2022-12-01T14:22:45.243" v="2164"/>
          <ac:picMkLst>
            <pc:docMk/>
            <pc:sldMk cId="2542472725" sldId="277"/>
            <ac:picMk id="2" creationId="{5CD42755-B388-A7A0-4D61-177899345235}"/>
          </ac:picMkLst>
        </pc:picChg>
        <pc:picChg chg="add mod">
          <ac:chgData name="Carlos Muñoz Fresco" userId="177950e247637ed8" providerId="LiveId" clId="{42FE7D73-4169-4A2A-97DB-7F227694713D}" dt="2022-12-01T14:25:49.513" v="2198" actId="1076"/>
          <ac:picMkLst>
            <pc:docMk/>
            <pc:sldMk cId="2542472725" sldId="277"/>
            <ac:picMk id="7" creationId="{DEA80D4A-3AB3-A92E-6CC5-37F31332341D}"/>
          </ac:picMkLst>
        </pc:picChg>
      </pc:sldChg>
      <pc:sldChg chg="del">
        <pc:chgData name="Carlos Muñoz Fresco" userId="177950e247637ed8" providerId="LiveId" clId="{42FE7D73-4169-4A2A-97DB-7F227694713D}" dt="2022-12-01T15:11:19.006" v="3023" actId="47"/>
        <pc:sldMkLst>
          <pc:docMk/>
          <pc:sldMk cId="3764105547" sldId="278"/>
        </pc:sldMkLst>
      </pc:sldChg>
      <pc:sldChg chg="del">
        <pc:chgData name="Carlos Muñoz Fresco" userId="177950e247637ed8" providerId="LiveId" clId="{42FE7D73-4169-4A2A-97DB-7F227694713D}" dt="2022-12-01T15:11:17.272" v="3018" actId="47"/>
        <pc:sldMkLst>
          <pc:docMk/>
          <pc:sldMk cId="994389514" sldId="279"/>
        </pc:sldMkLst>
      </pc:sldChg>
      <pc:sldChg chg="addSp delSp modSp del mod ord">
        <pc:chgData name="Carlos Muñoz Fresco" userId="177950e247637ed8" providerId="LiveId" clId="{42FE7D73-4169-4A2A-97DB-7F227694713D}" dt="2022-12-01T15:05:00.466" v="2944" actId="2696"/>
        <pc:sldMkLst>
          <pc:docMk/>
          <pc:sldMk cId="813127103" sldId="280"/>
        </pc:sldMkLst>
        <pc:spChg chg="mod">
          <ac:chgData name="Carlos Muñoz Fresco" userId="177950e247637ed8" providerId="LiveId" clId="{42FE7D73-4169-4A2A-97DB-7F227694713D}" dt="2022-11-30T17:04:29.750" v="1184" actId="20577"/>
          <ac:spMkLst>
            <pc:docMk/>
            <pc:sldMk cId="813127103" sldId="280"/>
            <ac:spMk id="2" creationId="{00000000-0000-0000-0000-000000000000}"/>
          </ac:spMkLst>
        </pc:spChg>
        <pc:spChg chg="del">
          <ac:chgData name="Carlos Muñoz Fresco" userId="177950e247637ed8" providerId="LiveId" clId="{42FE7D73-4169-4A2A-97DB-7F227694713D}" dt="2022-11-30T17:03:33.043" v="1161" actId="478"/>
          <ac:spMkLst>
            <pc:docMk/>
            <pc:sldMk cId="813127103" sldId="280"/>
            <ac:spMk id="87" creationId="{B1C3A331-50ED-4AA0-B149-94D8763F4B5C}"/>
          </ac:spMkLst>
        </pc:spChg>
        <pc:spChg chg="del mod">
          <ac:chgData name="Carlos Muñoz Fresco" userId="177950e247637ed8" providerId="LiveId" clId="{42FE7D73-4169-4A2A-97DB-7F227694713D}" dt="2022-11-30T17:03:34.439" v="1162" actId="478"/>
          <ac:spMkLst>
            <pc:docMk/>
            <pc:sldMk cId="813127103" sldId="280"/>
            <ac:spMk id="88" creationId="{9E9A33A4-5C19-4D66-9B2E-FA8E6573764B}"/>
          </ac:spMkLst>
        </pc:spChg>
        <pc:spChg chg="del">
          <ac:chgData name="Carlos Muñoz Fresco" userId="177950e247637ed8" providerId="LiveId" clId="{42FE7D73-4169-4A2A-97DB-7F227694713D}" dt="2022-11-30T17:03:14.577" v="1152" actId="478"/>
          <ac:spMkLst>
            <pc:docMk/>
            <pc:sldMk cId="813127103" sldId="280"/>
            <ac:spMk id="167" creationId="{8F65E5F6-FDC8-4873-A001-0A37082C0C7B}"/>
          </ac:spMkLst>
        </pc:spChg>
        <pc:spChg chg="del">
          <ac:chgData name="Carlos Muñoz Fresco" userId="177950e247637ed8" providerId="LiveId" clId="{42FE7D73-4169-4A2A-97DB-7F227694713D}" dt="2022-11-30T17:03:15.835" v="1153" actId="478"/>
          <ac:spMkLst>
            <pc:docMk/>
            <pc:sldMk cId="813127103" sldId="280"/>
            <ac:spMk id="168" creationId="{98792969-1E38-4CBB-946C-BAF0E9DB2C22}"/>
          </ac:spMkLst>
        </pc:spChg>
        <pc:spChg chg="del">
          <ac:chgData name="Carlos Muñoz Fresco" userId="177950e247637ed8" providerId="LiveId" clId="{42FE7D73-4169-4A2A-97DB-7F227694713D}" dt="2022-11-30T17:03:08.584" v="1148" actId="478"/>
          <ac:spMkLst>
            <pc:docMk/>
            <pc:sldMk cId="813127103" sldId="280"/>
            <ac:spMk id="169" creationId="{D52576C8-EF5A-4D97-B86A-30AEC83BEF79}"/>
          </ac:spMkLst>
        </pc:spChg>
        <pc:spChg chg="del">
          <ac:chgData name="Carlos Muñoz Fresco" userId="177950e247637ed8" providerId="LiveId" clId="{42FE7D73-4169-4A2A-97DB-7F227694713D}" dt="2022-11-30T17:03:07.210" v="1147" actId="478"/>
          <ac:spMkLst>
            <pc:docMk/>
            <pc:sldMk cId="813127103" sldId="280"/>
            <ac:spMk id="173" creationId="{88D1FA6A-3395-41A7-BF02-7E6C074B8D84}"/>
          </ac:spMkLst>
        </pc:spChg>
        <pc:spChg chg="del">
          <ac:chgData name="Carlos Muñoz Fresco" userId="177950e247637ed8" providerId="LiveId" clId="{42FE7D73-4169-4A2A-97DB-7F227694713D}" dt="2022-11-30T17:03:11.280" v="1150" actId="478"/>
          <ac:spMkLst>
            <pc:docMk/>
            <pc:sldMk cId="813127103" sldId="280"/>
            <ac:spMk id="177" creationId="{DC3D7EA4-A5BB-4A45-938B-EC988B140FC4}"/>
          </ac:spMkLst>
        </pc:spChg>
        <pc:grpChg chg="mod ord">
          <ac:chgData name="Carlos Muñoz Fresco" userId="177950e247637ed8" providerId="LiveId" clId="{42FE7D73-4169-4A2A-97DB-7F227694713D}" dt="2022-11-30T17:04:48.797" v="1189" actId="166"/>
          <ac:grpSpMkLst>
            <pc:docMk/>
            <pc:sldMk cId="813127103" sldId="280"/>
            <ac:grpSpMk id="166" creationId="{819FC519-9117-4DDB-9536-45654BEDF614}"/>
          </ac:grpSpMkLst>
        </pc:grpChg>
        <pc:grpChg chg="del">
          <ac:chgData name="Carlos Muñoz Fresco" userId="177950e247637ed8" providerId="LiveId" clId="{42FE7D73-4169-4A2A-97DB-7F227694713D}" dt="2022-11-30T17:03:09.777" v="1149" actId="478"/>
          <ac:grpSpMkLst>
            <pc:docMk/>
            <pc:sldMk cId="813127103" sldId="280"/>
            <ac:grpSpMk id="170" creationId="{BE0E0554-BAC3-4F10-B570-BCD026D96B94}"/>
          </ac:grpSpMkLst>
        </pc:grpChg>
        <pc:grpChg chg="del">
          <ac:chgData name="Carlos Muñoz Fresco" userId="177950e247637ed8" providerId="LiveId" clId="{42FE7D73-4169-4A2A-97DB-7F227694713D}" dt="2022-11-30T17:03:05.865" v="1146" actId="478"/>
          <ac:grpSpMkLst>
            <pc:docMk/>
            <pc:sldMk cId="813127103" sldId="280"/>
            <ac:grpSpMk id="174" creationId="{F911B3DB-2726-4B73-AA00-3BFB2C5EF0CD}"/>
          </ac:grpSpMkLst>
        </pc:grpChg>
        <pc:grpChg chg="del">
          <ac:chgData name="Carlos Muñoz Fresco" userId="177950e247637ed8" providerId="LiveId" clId="{42FE7D73-4169-4A2A-97DB-7F227694713D}" dt="2022-11-30T17:03:12.531" v="1151" actId="478"/>
          <ac:grpSpMkLst>
            <pc:docMk/>
            <pc:sldMk cId="813127103" sldId="280"/>
            <ac:grpSpMk id="178" creationId="{EC57729F-964D-4755-BB70-5F6B3CAEB025}"/>
          </ac:grpSpMkLst>
        </pc:grpChg>
        <pc:picChg chg="add mod">
          <ac:chgData name="Carlos Muñoz Fresco" userId="177950e247637ed8" providerId="LiveId" clId="{42FE7D73-4169-4A2A-97DB-7F227694713D}" dt="2022-11-30T17:04:21.076" v="1173" actId="14100"/>
          <ac:picMkLst>
            <pc:docMk/>
            <pc:sldMk cId="813127103" sldId="280"/>
            <ac:picMk id="3" creationId="{EEE56284-DEC1-0EFE-C5D4-AD25C60B5849}"/>
          </ac:picMkLst>
        </pc:picChg>
        <pc:picChg chg="add mod">
          <ac:chgData name="Carlos Muñoz Fresco" userId="177950e247637ed8" providerId="LiveId" clId="{42FE7D73-4169-4A2A-97DB-7F227694713D}" dt="2022-12-01T15:02:33.073" v="2933" actId="1076"/>
          <ac:picMkLst>
            <pc:docMk/>
            <pc:sldMk cId="813127103" sldId="280"/>
            <ac:picMk id="4" creationId="{0F9CAB9E-B2A3-659B-01ED-A2D7775F8D77}"/>
          </ac:picMkLst>
        </pc:picChg>
      </pc:sldChg>
      <pc:sldChg chg="del">
        <pc:chgData name="Carlos Muñoz Fresco" userId="177950e247637ed8" providerId="LiveId" clId="{42FE7D73-4169-4A2A-97DB-7F227694713D}" dt="2022-12-01T15:11:23.537" v="3030" actId="47"/>
        <pc:sldMkLst>
          <pc:docMk/>
          <pc:sldMk cId="454981488" sldId="281"/>
        </pc:sldMkLst>
      </pc:sldChg>
      <pc:sldChg chg="addSp delSp modSp mod ord">
        <pc:chgData name="Carlos Muñoz Fresco" userId="177950e247637ed8" providerId="LiveId" clId="{42FE7D73-4169-4A2A-97DB-7F227694713D}" dt="2022-12-01T15:10:40.356" v="3012" actId="255"/>
        <pc:sldMkLst>
          <pc:docMk/>
          <pc:sldMk cId="749359151" sldId="282"/>
        </pc:sldMkLst>
        <pc:spChg chg="del">
          <ac:chgData name="Carlos Muñoz Fresco" userId="177950e247637ed8" providerId="LiveId" clId="{42FE7D73-4169-4A2A-97DB-7F227694713D}" dt="2022-12-01T14:41:15.441" v="2407" actId="478"/>
          <ac:spMkLst>
            <pc:docMk/>
            <pc:sldMk cId="749359151" sldId="282"/>
            <ac:spMk id="7" creationId="{7800EAE7-D5E4-47A3-9611-0BD7AE5739B9}"/>
          </ac:spMkLst>
        </pc:spChg>
        <pc:spChg chg="mod">
          <ac:chgData name="Carlos Muñoz Fresco" userId="177950e247637ed8" providerId="LiveId" clId="{42FE7D73-4169-4A2A-97DB-7F227694713D}" dt="2022-12-01T15:10:40.356" v="3012" actId="255"/>
          <ac:spMkLst>
            <pc:docMk/>
            <pc:sldMk cId="749359151" sldId="282"/>
            <ac:spMk id="9" creationId="{A624715A-0793-4FDE-956D-3D8631C8983D}"/>
          </ac:spMkLst>
        </pc:spChg>
        <pc:spChg chg="mod">
          <ac:chgData name="Carlos Muñoz Fresco" userId="177950e247637ed8" providerId="LiveId" clId="{42FE7D73-4169-4A2A-97DB-7F227694713D}" dt="2022-12-01T14:44:10.755" v="2539" actId="1076"/>
          <ac:spMkLst>
            <pc:docMk/>
            <pc:sldMk cId="749359151" sldId="282"/>
            <ac:spMk id="11" creationId="{BFD015D8-FC4E-4EFB-839A-6AB2E3E5D9EA}"/>
          </ac:spMkLst>
        </pc:spChg>
        <pc:spChg chg="mod">
          <ac:chgData name="Carlos Muñoz Fresco" userId="177950e247637ed8" providerId="LiveId" clId="{42FE7D73-4169-4A2A-97DB-7F227694713D}" dt="2022-12-01T14:44:05.994" v="2538" actId="1076"/>
          <ac:spMkLst>
            <pc:docMk/>
            <pc:sldMk cId="749359151" sldId="282"/>
            <ac:spMk id="12" creationId="{EB8F8E28-8961-4EFC-8E07-24D0F6C002D4}"/>
          </ac:spMkLst>
        </pc:spChg>
        <pc:spChg chg="mod">
          <ac:chgData name="Carlos Muñoz Fresco" userId="177950e247637ed8" providerId="LiveId" clId="{42FE7D73-4169-4A2A-97DB-7F227694713D}" dt="2022-12-01T14:44:47.551" v="2545" actId="14100"/>
          <ac:spMkLst>
            <pc:docMk/>
            <pc:sldMk cId="749359151" sldId="282"/>
            <ac:spMk id="22" creationId="{2BC68FB6-676A-44F7-A515-5E3380979B10}"/>
          </ac:spMkLst>
        </pc:spChg>
        <pc:spChg chg="mod">
          <ac:chgData name="Carlos Muñoz Fresco" userId="177950e247637ed8" providerId="LiveId" clId="{42FE7D73-4169-4A2A-97DB-7F227694713D}" dt="2022-12-01T14:51:17.419" v="2775" actId="20577"/>
          <ac:spMkLst>
            <pc:docMk/>
            <pc:sldMk cId="749359151" sldId="282"/>
            <ac:spMk id="23" creationId="{D897B697-8028-4558-A5BE-F46F32396BFB}"/>
          </ac:spMkLst>
        </pc:spChg>
        <pc:spChg chg="mod">
          <ac:chgData name="Carlos Muñoz Fresco" userId="177950e247637ed8" providerId="LiveId" clId="{42FE7D73-4169-4A2A-97DB-7F227694713D}" dt="2022-12-01T14:42:34.425" v="2434" actId="20577"/>
          <ac:spMkLst>
            <pc:docMk/>
            <pc:sldMk cId="749359151" sldId="282"/>
            <ac:spMk id="26" creationId="{A3577B7B-9841-4A1C-97F3-53FC154391C7}"/>
          </ac:spMkLst>
        </pc:spChg>
        <pc:spChg chg="mod">
          <ac:chgData name="Carlos Muñoz Fresco" userId="177950e247637ed8" providerId="LiveId" clId="{42FE7D73-4169-4A2A-97DB-7F227694713D}" dt="2022-12-01T14:51:33.586" v="2784" actId="20577"/>
          <ac:spMkLst>
            <pc:docMk/>
            <pc:sldMk cId="749359151" sldId="282"/>
            <ac:spMk id="27" creationId="{DF834694-8639-4DDC-9C92-B1DA1D554FAA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53" creationId="{85068F01-73B1-A77F-3730-AEAAC78F51A4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54" creationId="{49785CFE-5C5A-BD09-C63A-916CBF526BEF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55" creationId="{E7257BA3-7808-DCAD-4D1B-03A059B22A6F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56" creationId="{A1983592-2242-201A-4141-8471795E1048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57" creationId="{8467EA28-8954-38D5-089A-40A8EF588139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58" creationId="{4DF44B2D-4B4E-5034-CD4C-4A87567F5476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59" creationId="{3B46FEC1-04AF-3BBB-7B34-24999D2EC91C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60" creationId="{B89CFC23-9521-F2FC-A6E3-8FE735CEE8CE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61" creationId="{1F8FED3D-B6E7-9BF3-7D40-756E82D9B238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62" creationId="{36C852AB-4F48-6E61-9C09-FBAD78B8B2F3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63" creationId="{2155F157-853E-4A47-E40A-90298A6B6B34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64" creationId="{1F69E31B-DDEA-ED42-2531-4A23AC79D744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65" creationId="{6404D127-A77B-A53A-C041-87C47C07D27E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66" creationId="{2AAC6A4A-08D5-F4A1-BB00-ACC83A239E82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67" creationId="{485722DA-91FB-8528-9FBF-C333D46538CC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68" creationId="{AE3F040D-7C56-ED19-F885-28DFD921FBBF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69" creationId="{7AC6D5B8-A5B3-B83A-2A66-FAA9F5A29131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70" creationId="{D3E5EC14-3184-5AE9-3967-151C0B13D3AA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71" creationId="{0CC2676A-C010-30F6-913D-2D252503C247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72" creationId="{D1A4AEC0-BE61-9C04-3213-A22615775ABF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73" creationId="{F34C5736-699E-1465-947F-DAE12786237B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74" creationId="{CC316CA5-5561-C9AF-5274-D172BA5A85D2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75" creationId="{C836FFAA-AEF1-C9CC-B75D-491A1AC6A3C6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76" creationId="{32EFF42D-3A0C-EF02-FAB0-B4701A0DAC52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77" creationId="{F0CC39F7-7E6D-0EAF-9A0F-97467675D5D2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78" creationId="{9EBB6425-9CE3-E88B-57F6-33D565F82CC8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79" creationId="{F0823290-247C-EC40-BB3E-3EC9A7D2D45F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80" creationId="{DAF1E253-C176-009C-D519-4D0EAF39CF50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81" creationId="{D715E0FD-D569-DE67-0032-F21FFE84345A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82" creationId="{9137A3ED-FDE8-D068-CE7D-FD17C6F8BACA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83" creationId="{F1A833EE-180B-A045-1CA4-EC8DC6795A53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84" creationId="{997163A6-6A4A-BEE8-E0FD-F801AE7316E0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85" creationId="{178F3C26-CC25-AB35-A585-208DBB2216EE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86" creationId="{F911E847-7B0C-1155-4F91-A8E2B1631489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87" creationId="{E79C6DD9-7BF4-DFE7-1308-374C784C8818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88" creationId="{882368B7-6C5A-00AF-401B-3C355E516E25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89" creationId="{A650EF67-754D-58BA-EAAC-4BE913ABAAFA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90" creationId="{FE4FAE70-03A7-93E6-E5D4-14C083C4F629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91" creationId="{7D1B6981-A2F1-8A45-0FFB-73F96B90D681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92" creationId="{8977665B-AE1F-C493-0610-A81A9E4C8255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93" creationId="{FA942611-B34C-740A-46CB-4CCAF60341B2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94" creationId="{1F46BE8D-CA5F-36AA-EAC3-103DBD637591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95" creationId="{8B217F5F-55C3-9545-EB64-E318578C74B4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96" creationId="{30A7B01D-103C-306A-8DE6-800258CA7ED4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97" creationId="{4A6D4032-0DA5-A1F9-F51D-81FFE79C49BC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98" creationId="{1CA41DF0-5C23-A6C0-FC94-01C2C7EDA79E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99" creationId="{0862D96F-FD4B-50E8-D8FE-8E80DCB73674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100" creationId="{3DB2D217-F5A7-B76F-005F-17E3635D1097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101" creationId="{350E8BCC-EA31-C6C3-C9C0-2384836F1D5D}"/>
          </ac:spMkLst>
        </pc:spChg>
        <pc:spChg chg="mod">
          <ac:chgData name="Carlos Muñoz Fresco" userId="177950e247637ed8" providerId="LiveId" clId="{42FE7D73-4169-4A2A-97DB-7F227694713D}" dt="2022-12-01T14:45:28.363" v="2549"/>
          <ac:spMkLst>
            <pc:docMk/>
            <pc:sldMk cId="749359151" sldId="282"/>
            <ac:spMk id="102" creationId="{505A317C-C93E-11AA-CC8F-4232F2760CE2}"/>
          </ac:spMkLst>
        </pc:spChg>
        <pc:spChg chg="add del mod">
          <ac:chgData name="Carlos Muñoz Fresco" userId="177950e247637ed8" providerId="LiveId" clId="{42FE7D73-4169-4A2A-97DB-7F227694713D}" dt="2022-12-01T14:48:19.739" v="2570" actId="767"/>
          <ac:spMkLst>
            <pc:docMk/>
            <pc:sldMk cId="749359151" sldId="282"/>
            <ac:spMk id="103" creationId="{4479746A-2EFD-245E-31AB-C31A4628D34A}"/>
          </ac:spMkLst>
        </pc:spChg>
        <pc:spChg chg="add del mod">
          <ac:chgData name="Carlos Muñoz Fresco" userId="177950e247637ed8" providerId="LiveId" clId="{42FE7D73-4169-4A2A-97DB-7F227694713D}" dt="2022-12-01T14:50:49.166" v="2766" actId="478"/>
          <ac:spMkLst>
            <pc:docMk/>
            <pc:sldMk cId="749359151" sldId="282"/>
            <ac:spMk id="104" creationId="{A97F4E51-F11F-B380-0A1C-975B5B414E3F}"/>
          </ac:spMkLst>
        </pc:spChg>
        <pc:spChg chg="mod">
          <ac:chgData name="Carlos Muñoz Fresco" userId="177950e247637ed8" providerId="LiveId" clId="{42FE7D73-4169-4A2A-97DB-7F227694713D}" dt="2022-12-01T14:50:13.290" v="2683" actId="20577"/>
          <ac:spMkLst>
            <pc:docMk/>
            <pc:sldMk cId="749359151" sldId="282"/>
            <ac:spMk id="106" creationId="{F1979069-1B05-7AC2-AF95-4D3DFC0D53E8}"/>
          </ac:spMkLst>
        </pc:spChg>
        <pc:spChg chg="mod">
          <ac:chgData name="Carlos Muñoz Fresco" userId="177950e247637ed8" providerId="LiveId" clId="{42FE7D73-4169-4A2A-97DB-7F227694713D}" dt="2022-12-01T14:51:03.893" v="2770" actId="20577"/>
          <ac:spMkLst>
            <pc:docMk/>
            <pc:sldMk cId="749359151" sldId="282"/>
            <ac:spMk id="107" creationId="{C3C62794-2297-0E98-10CE-53B76F63274B}"/>
          </ac:spMkLst>
        </pc:spChg>
        <pc:spChg chg="mod">
          <ac:chgData name="Carlos Muñoz Fresco" userId="177950e247637ed8" providerId="LiveId" clId="{42FE7D73-4169-4A2A-97DB-7F227694713D}" dt="2022-12-01T14:50:00.560" v="2667"/>
          <ac:spMkLst>
            <pc:docMk/>
            <pc:sldMk cId="749359151" sldId="282"/>
            <ac:spMk id="108" creationId="{6311B5C7-6806-734E-4210-E92CE6F26881}"/>
          </ac:spMkLst>
        </pc:spChg>
        <pc:grpChg chg="add del mod ord">
          <ac:chgData name="Carlos Muñoz Fresco" userId="177950e247637ed8" providerId="LiveId" clId="{42FE7D73-4169-4A2A-97DB-7F227694713D}" dt="2022-12-01T14:46:39.486" v="2561" actId="478"/>
          <ac:grpSpMkLst>
            <pc:docMk/>
            <pc:sldMk cId="749359151" sldId="282"/>
            <ac:grpSpMk id="3" creationId="{383EE3DB-7800-A670-A635-8B0B61A16368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4" creationId="{FA747129-A743-55E8-F869-19B93DAE2E30}"/>
          </ac:grpSpMkLst>
        </pc:grpChg>
        <pc:grpChg chg="mod">
          <ac:chgData name="Carlos Muñoz Fresco" userId="177950e247637ed8" providerId="LiveId" clId="{42FE7D73-4169-4A2A-97DB-7F227694713D}" dt="2022-12-01T14:44:01.362" v="2537" actId="1076"/>
          <ac:grpSpMkLst>
            <pc:docMk/>
            <pc:sldMk cId="749359151" sldId="282"/>
            <ac:grpSpMk id="10" creationId="{B99B0EBD-683C-4B63-9473-B8A79C838100}"/>
          </ac:grpSpMkLst>
        </pc:grpChg>
        <pc:grpChg chg="del">
          <ac:chgData name="Carlos Muñoz Fresco" userId="177950e247637ed8" providerId="LiveId" clId="{42FE7D73-4169-4A2A-97DB-7F227694713D}" dt="2022-12-01T14:41:32.816" v="2411" actId="478"/>
          <ac:grpSpMkLst>
            <pc:docMk/>
            <pc:sldMk cId="749359151" sldId="282"/>
            <ac:grpSpMk id="13" creationId="{C8EECF05-1EDF-4683-B4A9-E74097F4E411}"/>
          </ac:grpSpMkLst>
        </pc:grpChg>
        <pc:grpChg chg="del">
          <ac:chgData name="Carlos Muñoz Fresco" userId="177950e247637ed8" providerId="LiveId" clId="{42FE7D73-4169-4A2A-97DB-7F227694713D}" dt="2022-12-01T14:41:29.742" v="2410" actId="478"/>
          <ac:grpSpMkLst>
            <pc:docMk/>
            <pc:sldMk cId="749359151" sldId="282"/>
            <ac:grpSpMk id="17" creationId="{E796DFA8-0516-4EAF-9362-0EF28518B310}"/>
          </ac:grpSpMkLst>
        </pc:grpChg>
        <pc:grpChg chg="mod">
          <ac:chgData name="Carlos Muñoz Fresco" userId="177950e247637ed8" providerId="LiveId" clId="{42FE7D73-4169-4A2A-97DB-7F227694713D}" dt="2022-12-01T14:44:54.630" v="2546" actId="1076"/>
          <ac:grpSpMkLst>
            <pc:docMk/>
            <pc:sldMk cId="749359151" sldId="282"/>
            <ac:grpSpMk id="21" creationId="{2BD4801E-69AE-4181-9196-774E13C595C8}"/>
          </ac:grpSpMkLst>
        </pc:grpChg>
        <pc:grpChg chg="mod">
          <ac:chgData name="Carlos Muñoz Fresco" userId="177950e247637ed8" providerId="LiveId" clId="{42FE7D73-4169-4A2A-97DB-7F227694713D}" dt="2022-12-01T14:44:32.434" v="2542" actId="1076"/>
          <ac:grpSpMkLst>
            <pc:docMk/>
            <pc:sldMk cId="749359151" sldId="282"/>
            <ac:grpSpMk id="25" creationId="{D4FB6CBA-2604-4325-91A1-CB36B78E9D2A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29" creationId="{C104AFA6-7BE1-3946-860C-A6F4E3BE6558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30" creationId="{85658121-B281-5450-77F9-6E38C143F98A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31" creationId="{17ED530D-1B2D-D254-9764-24AF44C2E12D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32" creationId="{68594E72-5066-ED11-7270-3816411DB0D7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33" creationId="{C576DEE2-5AA8-CA65-F128-A44A70D49464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34" creationId="{DC1F5845-FF3F-6D15-8CC6-6B75FDF9C2EF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35" creationId="{3C2DAB72-4D9C-74B9-C158-136B6E032FB6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36" creationId="{91501C7D-273D-ED47-31C0-836C5465BF89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37" creationId="{DE9C319E-03E6-24E6-9DE0-50C57753C923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38" creationId="{FA926442-B51E-23F5-79AE-AC57E367A27E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39" creationId="{456BCCCB-D7E7-B01D-F2F2-0C673E9C34B8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40" creationId="{7455BF57-EDFC-A35E-9787-0A3E0E47D135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41" creationId="{BD764672-E74F-1357-2409-579DB422AF90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42" creationId="{502B47EB-F396-B551-FFE0-174F6DCEC90C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43" creationId="{2653B5F0-B1BF-06A0-8E7E-B691ACA02C65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44" creationId="{9DC1DED5-76B7-86D4-7001-B69F74CFFB5D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45" creationId="{D2268037-0F70-C114-01DF-30076A32C859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46" creationId="{EFDE7DE8-FD69-D014-B67E-20DE374B8BEB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47" creationId="{5051D9BA-5D2B-46CC-03CF-5534BD3C9405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48" creationId="{7BD35DB8-5FB4-DE70-922E-4FF4853E15E5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49" creationId="{2F2BB5AB-2C92-63C3-FAC0-ECEBDE6B12EC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50" creationId="{B36DAF21-283D-B979-23B5-4DC9720401B5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51" creationId="{5229BA71-FC13-62E3-732B-70386B1B388B}"/>
          </ac:grpSpMkLst>
        </pc:grpChg>
        <pc:grpChg chg="mod">
          <ac:chgData name="Carlos Muñoz Fresco" userId="177950e247637ed8" providerId="LiveId" clId="{42FE7D73-4169-4A2A-97DB-7F227694713D}" dt="2022-12-01T14:45:28.363" v="2549"/>
          <ac:grpSpMkLst>
            <pc:docMk/>
            <pc:sldMk cId="749359151" sldId="282"/>
            <ac:grpSpMk id="52" creationId="{112DEB21-1983-9BDC-DA05-5DBFD88C4D1F}"/>
          </ac:grpSpMkLst>
        </pc:grpChg>
        <pc:grpChg chg="add mod">
          <ac:chgData name="Carlos Muñoz Fresco" userId="177950e247637ed8" providerId="LiveId" clId="{42FE7D73-4169-4A2A-97DB-7F227694713D}" dt="2022-12-01T14:50:56.339" v="2767" actId="1076"/>
          <ac:grpSpMkLst>
            <pc:docMk/>
            <pc:sldMk cId="749359151" sldId="282"/>
            <ac:grpSpMk id="105" creationId="{45B9C93C-F7EA-5F3C-6B68-5ABEC10F0FB7}"/>
          </ac:grpSpMkLst>
        </pc:grpChg>
        <pc:picChg chg="add mod">
          <ac:chgData name="Carlos Muñoz Fresco" userId="177950e247637ed8" providerId="LiveId" clId="{42FE7D73-4169-4A2A-97DB-7F227694713D}" dt="2022-12-01T14:47:09.291" v="2563" actId="1076"/>
          <ac:picMkLst>
            <pc:docMk/>
            <pc:sldMk cId="749359151" sldId="282"/>
            <ac:picMk id="2" creationId="{387C36F1-8C0F-F810-B9EE-8DD131E42999}"/>
          </ac:picMkLst>
        </pc:picChg>
      </pc:sldChg>
      <pc:sldChg chg="addSp delSp modSp mod ord">
        <pc:chgData name="Carlos Muñoz Fresco" userId="177950e247637ed8" providerId="LiveId" clId="{42FE7D73-4169-4A2A-97DB-7F227694713D}" dt="2022-12-01T14:39:54.677" v="2378" actId="115"/>
        <pc:sldMkLst>
          <pc:docMk/>
          <pc:sldMk cId="3813614205" sldId="283"/>
        </pc:sldMkLst>
        <pc:spChg chg="mod">
          <ac:chgData name="Carlos Muñoz Fresco" userId="177950e247637ed8" providerId="LiveId" clId="{42FE7D73-4169-4A2A-97DB-7F227694713D}" dt="2022-12-01T14:39:54.677" v="2378" actId="115"/>
          <ac:spMkLst>
            <pc:docMk/>
            <pc:sldMk cId="3813614205" sldId="283"/>
            <ac:spMk id="2" creationId="{00000000-0000-0000-0000-000000000000}"/>
          </ac:spMkLst>
        </pc:spChg>
        <pc:spChg chg="add mod">
          <ac:chgData name="Carlos Muñoz Fresco" userId="177950e247637ed8" providerId="LiveId" clId="{42FE7D73-4169-4A2A-97DB-7F227694713D}" dt="2022-12-01T13:06:43.317" v="2033" actId="1076"/>
          <ac:spMkLst>
            <pc:docMk/>
            <pc:sldMk cId="3813614205" sldId="283"/>
            <ac:spMk id="3" creationId="{30204071-A1BA-23ED-53D1-631227E9FC68}"/>
          </ac:spMkLst>
        </pc:spChg>
        <pc:spChg chg="del">
          <ac:chgData name="Carlos Muñoz Fresco" userId="177950e247637ed8" providerId="LiveId" clId="{42FE7D73-4169-4A2A-97DB-7F227694713D}" dt="2022-11-30T16:31:55.070" v="614" actId="478"/>
          <ac:spMkLst>
            <pc:docMk/>
            <pc:sldMk cId="3813614205" sldId="283"/>
            <ac:spMk id="3" creationId="{EE2B94E3-65E9-4267-80FF-320889880156}"/>
          </ac:spMkLst>
        </pc:spChg>
        <pc:spChg chg="del">
          <ac:chgData name="Carlos Muñoz Fresco" userId="177950e247637ed8" providerId="LiveId" clId="{42FE7D73-4169-4A2A-97DB-7F227694713D}" dt="2022-11-30T16:32:00.082" v="616" actId="478"/>
          <ac:spMkLst>
            <pc:docMk/>
            <pc:sldMk cId="3813614205" sldId="283"/>
            <ac:spMk id="4" creationId="{844721DF-493B-4B6E-B126-8DB1470BAB09}"/>
          </ac:spMkLst>
        </pc:spChg>
        <pc:spChg chg="del">
          <ac:chgData name="Carlos Muñoz Fresco" userId="177950e247637ed8" providerId="LiveId" clId="{42FE7D73-4169-4A2A-97DB-7F227694713D}" dt="2022-11-30T16:31:57.990" v="615" actId="478"/>
          <ac:spMkLst>
            <pc:docMk/>
            <pc:sldMk cId="3813614205" sldId="283"/>
            <ac:spMk id="5" creationId="{15ED48F8-8A1E-4D6D-BC49-EFDB0F0521D4}"/>
          </ac:spMkLst>
        </pc:spChg>
        <pc:spChg chg="add mod">
          <ac:chgData name="Carlos Muñoz Fresco" userId="177950e247637ed8" providerId="LiveId" clId="{42FE7D73-4169-4A2A-97DB-7F227694713D}" dt="2022-12-01T13:07:26.440" v="2044" actId="1076"/>
          <ac:spMkLst>
            <pc:docMk/>
            <pc:sldMk cId="3813614205" sldId="283"/>
            <ac:spMk id="5" creationId="{3A29D710-920E-AB04-A79A-30CED712CF02}"/>
          </ac:spMkLst>
        </pc:spChg>
        <pc:spChg chg="del">
          <ac:chgData name="Carlos Muñoz Fresco" userId="177950e247637ed8" providerId="LiveId" clId="{42FE7D73-4169-4A2A-97DB-7F227694713D}" dt="2022-11-30T16:31:53.387" v="613" actId="478"/>
          <ac:spMkLst>
            <pc:docMk/>
            <pc:sldMk cId="3813614205" sldId="283"/>
            <ac:spMk id="6" creationId="{C3CCCEEB-86CD-4D02-867F-9B14CF0C113E}"/>
          </ac:spMkLst>
        </pc:spChg>
        <pc:spChg chg="mod">
          <ac:chgData name="Carlos Muñoz Fresco" userId="177950e247637ed8" providerId="LiveId" clId="{42FE7D73-4169-4A2A-97DB-7F227694713D}" dt="2022-12-01T13:05:37.203" v="2023" actId="1076"/>
          <ac:spMkLst>
            <pc:docMk/>
            <pc:sldMk cId="3813614205" sldId="283"/>
            <ac:spMk id="12" creationId="{435B4938-726B-4488-8D96-1F82C771F98B}"/>
          </ac:spMkLst>
        </pc:spChg>
        <pc:spChg chg="mod">
          <ac:chgData name="Carlos Muñoz Fresco" userId="177950e247637ed8" providerId="LiveId" clId="{42FE7D73-4169-4A2A-97DB-7F227694713D}" dt="2022-11-30T16:24:19.704" v="608" actId="20577"/>
          <ac:spMkLst>
            <pc:docMk/>
            <pc:sldMk cId="3813614205" sldId="283"/>
            <ac:spMk id="112" creationId="{D7F47624-FF24-47AE-9B1A-6AC83E149039}"/>
          </ac:spMkLst>
        </pc:spChg>
        <pc:spChg chg="mod">
          <ac:chgData name="Carlos Muñoz Fresco" userId="177950e247637ed8" providerId="LiveId" clId="{42FE7D73-4169-4A2A-97DB-7F227694713D}" dt="2022-11-30T16:34:23.356" v="638" actId="1076"/>
          <ac:spMkLst>
            <pc:docMk/>
            <pc:sldMk cId="3813614205" sldId="283"/>
            <ac:spMk id="116" creationId="{712734C7-A7D0-4B65-8D96-6834BEED8C5E}"/>
          </ac:spMkLst>
        </pc:spChg>
        <pc:grpChg chg="del mod">
          <ac:chgData name="Carlos Muñoz Fresco" userId="177950e247637ed8" providerId="LiveId" clId="{42FE7D73-4169-4A2A-97DB-7F227694713D}" dt="2022-12-01T13:05:42.848" v="2024" actId="478"/>
          <ac:grpSpMkLst>
            <pc:docMk/>
            <pc:sldMk cId="3813614205" sldId="283"/>
            <ac:grpSpMk id="9" creationId="{215BDA26-C048-4C99-8487-AA7C64D51A90}"/>
          </ac:grpSpMkLst>
        </pc:grpChg>
        <pc:grpChg chg="del">
          <ac:chgData name="Carlos Muñoz Fresco" userId="177950e247637ed8" providerId="LiveId" clId="{42FE7D73-4169-4A2A-97DB-7F227694713D}" dt="2022-11-30T16:32:01.814" v="617" actId="478"/>
          <ac:grpSpMkLst>
            <pc:docMk/>
            <pc:sldMk cId="3813614205" sldId="283"/>
            <ac:grpSpMk id="27" creationId="{04CC42C2-8FE9-4BC3-84BB-B153EFA72414}"/>
          </ac:grpSpMkLst>
        </pc:grpChg>
        <pc:grpChg chg="del">
          <ac:chgData name="Carlos Muñoz Fresco" userId="177950e247637ed8" providerId="LiveId" clId="{42FE7D73-4169-4A2A-97DB-7F227694713D}" dt="2022-11-30T16:24:15.785" v="605" actId="478"/>
          <ac:grpSpMkLst>
            <pc:docMk/>
            <pc:sldMk cId="3813614205" sldId="283"/>
            <ac:grpSpMk id="28" creationId="{B42BD579-8AA7-4DC4-8380-BFEF0F62F032}"/>
          </ac:grpSpMkLst>
        </pc:grpChg>
        <pc:grpChg chg="del">
          <ac:chgData name="Carlos Muñoz Fresco" userId="177950e247637ed8" providerId="LiveId" clId="{42FE7D73-4169-4A2A-97DB-7F227694713D}" dt="2022-11-30T16:31:39.846" v="610" actId="478"/>
          <ac:grpSpMkLst>
            <pc:docMk/>
            <pc:sldMk cId="3813614205" sldId="283"/>
            <ac:grpSpMk id="104" creationId="{6B27FFF1-ADC7-4006-8AEF-E534722A7537}"/>
          </ac:grpSpMkLst>
        </pc:grpChg>
        <pc:grpChg chg="del">
          <ac:chgData name="Carlos Muñoz Fresco" userId="177950e247637ed8" providerId="LiveId" clId="{42FE7D73-4169-4A2A-97DB-7F227694713D}" dt="2022-11-30T16:24:17.523" v="606" actId="478"/>
          <ac:grpSpMkLst>
            <pc:docMk/>
            <pc:sldMk cId="3813614205" sldId="283"/>
            <ac:grpSpMk id="107" creationId="{62E5150F-871C-4759-83CC-B96DCBFFA08F}"/>
          </ac:grpSpMkLst>
        </pc:grpChg>
        <pc:grpChg chg="del">
          <ac:chgData name="Carlos Muñoz Fresco" userId="177950e247637ed8" providerId="LiveId" clId="{42FE7D73-4169-4A2A-97DB-7F227694713D}" dt="2022-11-30T16:24:22.166" v="609" actId="478"/>
          <ac:grpSpMkLst>
            <pc:docMk/>
            <pc:sldMk cId="3813614205" sldId="283"/>
            <ac:grpSpMk id="110" creationId="{8D6C5087-5179-4BBA-9944-3AA188F72620}"/>
          </ac:grpSpMkLst>
        </pc:grpChg>
        <pc:grpChg chg="del">
          <ac:chgData name="Carlos Muñoz Fresco" userId="177950e247637ed8" providerId="LiveId" clId="{42FE7D73-4169-4A2A-97DB-7F227694713D}" dt="2022-11-30T16:31:42.525" v="611" actId="478"/>
          <ac:grpSpMkLst>
            <pc:docMk/>
            <pc:sldMk cId="3813614205" sldId="283"/>
            <ac:grpSpMk id="113" creationId="{092AA35B-0572-43CE-B548-EB5274B69AD2}"/>
          </ac:grpSpMkLst>
        </pc:grpChg>
        <pc:picChg chg="add mod">
          <ac:chgData name="Carlos Muñoz Fresco" userId="177950e247637ed8" providerId="LiveId" clId="{42FE7D73-4169-4A2A-97DB-7F227694713D}" dt="2022-12-01T13:05:54.329" v="2028" actId="1076"/>
          <ac:picMkLst>
            <pc:docMk/>
            <pc:sldMk cId="3813614205" sldId="283"/>
            <ac:picMk id="7" creationId="{6D87A19B-AF1C-EA47-3D7F-BDC4518D00FC}"/>
          </ac:picMkLst>
        </pc:picChg>
      </pc:sldChg>
      <pc:sldChg chg="del">
        <pc:chgData name="Carlos Muñoz Fresco" userId="177950e247637ed8" providerId="LiveId" clId="{42FE7D73-4169-4A2A-97DB-7F227694713D}" dt="2022-12-01T15:11:26.226" v="3038" actId="47"/>
        <pc:sldMkLst>
          <pc:docMk/>
          <pc:sldMk cId="3146609761" sldId="284"/>
        </pc:sldMkLst>
      </pc:sldChg>
      <pc:sldChg chg="del ord">
        <pc:chgData name="Carlos Muñoz Fresco" userId="177950e247637ed8" providerId="LiveId" clId="{42FE7D73-4169-4A2A-97DB-7F227694713D}" dt="2022-12-01T15:11:14.807" v="3015" actId="47"/>
        <pc:sldMkLst>
          <pc:docMk/>
          <pc:sldMk cId="2956581765" sldId="286"/>
        </pc:sldMkLst>
      </pc:sldChg>
      <pc:sldChg chg="del">
        <pc:chgData name="Carlos Muñoz Fresco" userId="177950e247637ed8" providerId="LiveId" clId="{42FE7D73-4169-4A2A-97DB-7F227694713D}" dt="2022-12-01T15:11:22.160" v="3028" actId="47"/>
        <pc:sldMkLst>
          <pc:docMk/>
          <pc:sldMk cId="1240790217" sldId="287"/>
        </pc:sldMkLst>
      </pc:sldChg>
      <pc:sldChg chg="del">
        <pc:chgData name="Carlos Muñoz Fresco" userId="177950e247637ed8" providerId="LiveId" clId="{42FE7D73-4169-4A2A-97DB-7F227694713D}" dt="2022-12-01T15:11:27.318" v="3045" actId="47"/>
        <pc:sldMkLst>
          <pc:docMk/>
          <pc:sldMk cId="1586217424" sldId="288"/>
        </pc:sldMkLst>
      </pc:sldChg>
      <pc:sldChg chg="del">
        <pc:chgData name="Carlos Muñoz Fresco" userId="177950e247637ed8" providerId="LiveId" clId="{42FE7D73-4169-4A2A-97DB-7F227694713D}" dt="2022-12-01T15:11:27.445" v="3046" actId="47"/>
        <pc:sldMkLst>
          <pc:docMk/>
          <pc:sldMk cId="3766560394" sldId="289"/>
        </pc:sldMkLst>
      </pc:sldChg>
      <pc:sldChg chg="delSp del mod">
        <pc:chgData name="Carlos Muñoz Fresco" userId="177950e247637ed8" providerId="LiveId" clId="{42FE7D73-4169-4A2A-97DB-7F227694713D}" dt="2022-12-01T15:11:22.517" v="3029" actId="47"/>
        <pc:sldMkLst>
          <pc:docMk/>
          <pc:sldMk cId="2549554650" sldId="290"/>
        </pc:sldMkLst>
        <pc:spChg chg="del">
          <ac:chgData name="Carlos Muñoz Fresco" userId="177950e247637ed8" providerId="LiveId" clId="{42FE7D73-4169-4A2A-97DB-7F227694713D}" dt="2022-12-01T14:24:19.496" v="2181" actId="478"/>
          <ac:spMkLst>
            <pc:docMk/>
            <pc:sldMk cId="2549554650" sldId="290"/>
            <ac:spMk id="25" creationId="{F2EE61C4-C8BD-4AEA-9B03-A12B6B2E68E8}"/>
          </ac:spMkLst>
        </pc:spChg>
        <pc:spChg chg="del">
          <ac:chgData name="Carlos Muñoz Fresco" userId="177950e247637ed8" providerId="LiveId" clId="{42FE7D73-4169-4A2A-97DB-7F227694713D}" dt="2022-12-01T14:24:16.789" v="2180" actId="478"/>
          <ac:spMkLst>
            <pc:docMk/>
            <pc:sldMk cId="2549554650" sldId="290"/>
            <ac:spMk id="26" creationId="{FC44F23B-85FC-41CB-B711-796CC2C0C653}"/>
          </ac:spMkLst>
        </pc:spChg>
        <pc:spChg chg="del">
          <ac:chgData name="Carlos Muñoz Fresco" userId="177950e247637ed8" providerId="LiveId" clId="{42FE7D73-4169-4A2A-97DB-7F227694713D}" dt="2022-12-01T14:24:14.717" v="2179" actId="478"/>
          <ac:spMkLst>
            <pc:docMk/>
            <pc:sldMk cId="2549554650" sldId="290"/>
            <ac:spMk id="27" creationId="{1599FEC5-C4C9-49CD-958B-AB21158E8276}"/>
          </ac:spMkLst>
        </pc:spChg>
        <pc:spChg chg="del">
          <ac:chgData name="Carlos Muñoz Fresco" userId="177950e247637ed8" providerId="LiveId" clId="{42FE7D73-4169-4A2A-97DB-7F227694713D}" dt="2022-12-01T14:24:11.182" v="2178" actId="478"/>
          <ac:spMkLst>
            <pc:docMk/>
            <pc:sldMk cId="2549554650" sldId="290"/>
            <ac:spMk id="28" creationId="{CFEAA3A1-4ADB-46F1-B1E4-BBF0455315DA}"/>
          </ac:spMkLst>
        </pc:spChg>
      </pc:sldChg>
      <pc:sldChg chg="addSp delSp modSp mod ord">
        <pc:chgData name="Carlos Muñoz Fresco" userId="177950e247637ed8" providerId="LiveId" clId="{42FE7D73-4169-4A2A-97DB-7F227694713D}" dt="2022-12-01T14:39:48.384" v="2376" actId="115"/>
        <pc:sldMkLst>
          <pc:docMk/>
          <pc:sldMk cId="873930093" sldId="291"/>
        </pc:sldMkLst>
        <pc:spChg chg="mod">
          <ac:chgData name="Carlos Muñoz Fresco" userId="177950e247637ed8" providerId="LiveId" clId="{42FE7D73-4169-4A2A-97DB-7F227694713D}" dt="2022-12-01T14:39:48.384" v="2376" actId="115"/>
          <ac:spMkLst>
            <pc:docMk/>
            <pc:sldMk cId="873930093" sldId="291"/>
            <ac:spMk id="2" creationId="{00000000-0000-0000-0000-000000000000}"/>
          </ac:spMkLst>
        </pc:spChg>
        <pc:spChg chg="del mod">
          <ac:chgData name="Carlos Muñoz Fresco" userId="177950e247637ed8" providerId="LiveId" clId="{42FE7D73-4169-4A2A-97DB-7F227694713D}" dt="2022-11-30T16:15:13.096" v="493" actId="478"/>
          <ac:spMkLst>
            <pc:docMk/>
            <pc:sldMk cId="873930093" sldId="291"/>
            <ac:spMk id="7" creationId="{7FA67495-10F5-4CD8-B1BA-BCB25735FE57}"/>
          </ac:spMkLst>
        </pc:spChg>
        <pc:spChg chg="del">
          <ac:chgData name="Carlos Muñoz Fresco" userId="177950e247637ed8" providerId="LiveId" clId="{42FE7D73-4169-4A2A-97DB-7F227694713D}" dt="2022-11-30T16:15:06.883" v="491" actId="478"/>
          <ac:spMkLst>
            <pc:docMk/>
            <pc:sldMk cId="873930093" sldId="291"/>
            <ac:spMk id="8" creationId="{4B0A7131-EF84-43CB-804B-67C541902A00}"/>
          </ac:spMkLst>
        </pc:spChg>
        <pc:spChg chg="del">
          <ac:chgData name="Carlos Muñoz Fresco" userId="177950e247637ed8" providerId="LiveId" clId="{42FE7D73-4169-4A2A-97DB-7F227694713D}" dt="2022-11-30T16:15:09.780" v="492" actId="478"/>
          <ac:spMkLst>
            <pc:docMk/>
            <pc:sldMk cId="873930093" sldId="291"/>
            <ac:spMk id="9" creationId="{0497FA09-F6C8-4ED9-B52D-53402BF9BCAC}"/>
          </ac:spMkLst>
        </pc:spChg>
        <pc:spChg chg="del">
          <ac:chgData name="Carlos Muñoz Fresco" userId="177950e247637ed8" providerId="LiveId" clId="{42FE7D73-4169-4A2A-97DB-7F227694713D}" dt="2022-11-30T16:15:42.094" v="503" actId="478"/>
          <ac:spMkLst>
            <pc:docMk/>
            <pc:sldMk cId="873930093" sldId="291"/>
            <ac:spMk id="19" creationId="{E9AC0BBD-D201-467C-A48C-B3A402E43E41}"/>
          </ac:spMkLst>
        </pc:spChg>
        <pc:spChg chg="del">
          <ac:chgData name="Carlos Muñoz Fresco" userId="177950e247637ed8" providerId="LiveId" clId="{42FE7D73-4169-4A2A-97DB-7F227694713D}" dt="2022-11-30T16:15:45.187" v="504" actId="478"/>
          <ac:spMkLst>
            <pc:docMk/>
            <pc:sldMk cId="873930093" sldId="291"/>
            <ac:spMk id="20" creationId="{3C8EE2F8-F43B-4896-8B68-1A3494C2415C}"/>
          </ac:spMkLst>
        </pc:spChg>
        <pc:spChg chg="del">
          <ac:chgData name="Carlos Muñoz Fresco" userId="177950e247637ed8" providerId="LiveId" clId="{42FE7D73-4169-4A2A-97DB-7F227694713D}" dt="2022-11-30T16:15:46.923" v="505" actId="478"/>
          <ac:spMkLst>
            <pc:docMk/>
            <pc:sldMk cId="873930093" sldId="291"/>
            <ac:spMk id="21" creationId="{409B6979-0F4B-4C97-8AFE-AC089BD3CC50}"/>
          </ac:spMkLst>
        </pc:spChg>
        <pc:spChg chg="del mod">
          <ac:chgData name="Carlos Muñoz Fresco" userId="177950e247637ed8" providerId="LiveId" clId="{42FE7D73-4169-4A2A-97DB-7F227694713D}" dt="2022-11-30T16:15:50.758" v="507" actId="478"/>
          <ac:spMkLst>
            <pc:docMk/>
            <pc:sldMk cId="873930093" sldId="291"/>
            <ac:spMk id="22" creationId="{ECCFD60C-405C-4AA8-8515-A2B5491B0C3E}"/>
          </ac:spMkLst>
        </pc:spChg>
        <pc:spChg chg="mod">
          <ac:chgData name="Carlos Muñoz Fresco" userId="177950e247637ed8" providerId="LiveId" clId="{42FE7D73-4169-4A2A-97DB-7F227694713D}" dt="2022-11-30T16:18:56.516" v="515" actId="20577"/>
          <ac:spMkLst>
            <pc:docMk/>
            <pc:sldMk cId="873930093" sldId="291"/>
            <ac:spMk id="27" creationId="{8E10319D-D8FF-4A45-BF19-E067267E8ACE}"/>
          </ac:spMkLst>
        </pc:spChg>
        <pc:spChg chg="mod">
          <ac:chgData name="Carlos Muñoz Fresco" userId="177950e247637ed8" providerId="LiveId" clId="{42FE7D73-4169-4A2A-97DB-7F227694713D}" dt="2022-11-30T16:19:18.989" v="519" actId="20577"/>
          <ac:spMkLst>
            <pc:docMk/>
            <pc:sldMk cId="873930093" sldId="291"/>
            <ac:spMk id="28" creationId="{F079C447-C497-464C-80DC-E19539C61D51}"/>
          </ac:spMkLst>
        </pc:spChg>
        <pc:spChg chg="mod">
          <ac:chgData name="Carlos Muñoz Fresco" userId="177950e247637ed8" providerId="LiveId" clId="{42FE7D73-4169-4A2A-97DB-7F227694713D}" dt="2022-11-30T16:20:09.935" v="552" actId="20577"/>
          <ac:spMkLst>
            <pc:docMk/>
            <pc:sldMk cId="873930093" sldId="291"/>
            <ac:spMk id="33" creationId="{20BF1B89-DAF7-4806-BC0D-40DBDACF09EB}"/>
          </ac:spMkLst>
        </pc:spChg>
        <pc:spChg chg="mod">
          <ac:chgData name="Carlos Muñoz Fresco" userId="177950e247637ed8" providerId="LiveId" clId="{42FE7D73-4169-4A2A-97DB-7F227694713D}" dt="2022-11-30T16:23:06.591" v="578" actId="20577"/>
          <ac:spMkLst>
            <pc:docMk/>
            <pc:sldMk cId="873930093" sldId="291"/>
            <ac:spMk id="34" creationId="{5457E830-2A61-4F59-853F-E5B408F48952}"/>
          </ac:spMkLst>
        </pc:spChg>
        <pc:grpChg chg="mod">
          <ac:chgData name="Carlos Muñoz Fresco" userId="177950e247637ed8" providerId="LiveId" clId="{42FE7D73-4169-4A2A-97DB-7F227694713D}" dt="2022-12-01T14:26:31.503" v="2203" actId="14100"/>
          <ac:grpSpMkLst>
            <pc:docMk/>
            <pc:sldMk cId="873930093" sldId="291"/>
            <ac:grpSpMk id="4" creationId="{3ABB4576-38EB-4C3F-972D-55228FF1E7F6}"/>
          </ac:grpSpMkLst>
        </pc:grpChg>
        <pc:grpChg chg="del">
          <ac:chgData name="Carlos Muñoz Fresco" userId="177950e247637ed8" providerId="LiveId" clId="{42FE7D73-4169-4A2A-97DB-7F227694713D}" dt="2022-11-30T16:15:36.303" v="501" actId="478"/>
          <ac:grpSpMkLst>
            <pc:docMk/>
            <pc:sldMk cId="873930093" sldId="291"/>
            <ac:grpSpMk id="10" creationId="{D13C9F2A-9E1A-438C-A38C-252477D68D6C}"/>
          </ac:grpSpMkLst>
        </pc:grpChg>
        <pc:grpChg chg="del">
          <ac:chgData name="Carlos Muñoz Fresco" userId="177950e247637ed8" providerId="LiveId" clId="{42FE7D73-4169-4A2A-97DB-7F227694713D}" dt="2022-11-30T16:15:33.257" v="500" actId="478"/>
          <ac:grpSpMkLst>
            <pc:docMk/>
            <pc:sldMk cId="873930093" sldId="291"/>
            <ac:grpSpMk id="13" creationId="{1AE6E48E-40DC-42A0-B6FA-8A1B961C74DD}"/>
          </ac:grpSpMkLst>
        </pc:grpChg>
        <pc:grpChg chg="del">
          <ac:chgData name="Carlos Muñoz Fresco" userId="177950e247637ed8" providerId="LiveId" clId="{42FE7D73-4169-4A2A-97DB-7F227694713D}" dt="2022-11-30T16:15:31.602" v="499" actId="478"/>
          <ac:grpSpMkLst>
            <pc:docMk/>
            <pc:sldMk cId="873930093" sldId="291"/>
            <ac:grpSpMk id="16" creationId="{828A40D5-5AA3-4682-9BD5-DB7D3804A9EF}"/>
          </ac:grpSpMkLst>
        </pc:grpChg>
        <pc:grpChg chg="mod">
          <ac:chgData name="Carlos Muñoz Fresco" userId="177950e247637ed8" providerId="LiveId" clId="{42FE7D73-4169-4A2A-97DB-7F227694713D}" dt="2022-11-30T16:21:18.854" v="555" actId="1076"/>
          <ac:grpSpMkLst>
            <pc:docMk/>
            <pc:sldMk cId="873930093" sldId="291"/>
            <ac:grpSpMk id="23" creationId="{55ED9E26-5001-44DB-A392-BD0A98802160}"/>
          </ac:grpSpMkLst>
        </pc:grpChg>
        <pc:grpChg chg="mod">
          <ac:chgData name="Carlos Muñoz Fresco" userId="177950e247637ed8" providerId="LiveId" clId="{42FE7D73-4169-4A2A-97DB-7F227694713D}" dt="2022-11-30T16:21:08.222" v="554" actId="1076"/>
          <ac:grpSpMkLst>
            <pc:docMk/>
            <pc:sldMk cId="873930093" sldId="291"/>
            <ac:grpSpMk id="26" creationId="{6C55FD25-E26F-4543-B13C-9D7A4C74776A}"/>
          </ac:grpSpMkLst>
        </pc:grpChg>
        <pc:grpChg chg="mod">
          <ac:chgData name="Carlos Muñoz Fresco" userId="177950e247637ed8" providerId="LiveId" clId="{42FE7D73-4169-4A2A-97DB-7F227694713D}" dt="2022-12-01T12:54:44.128" v="1957" actId="1076"/>
          <ac:grpSpMkLst>
            <pc:docMk/>
            <pc:sldMk cId="873930093" sldId="291"/>
            <ac:grpSpMk id="29" creationId="{534E6C7A-C10E-4068-AD03-C55BBDF6ADA2}"/>
          </ac:grpSpMkLst>
        </pc:grpChg>
        <pc:grpChg chg="mod">
          <ac:chgData name="Carlos Muñoz Fresco" userId="177950e247637ed8" providerId="LiveId" clId="{42FE7D73-4169-4A2A-97DB-7F227694713D}" dt="2022-11-30T16:19:31.589" v="522" actId="1076"/>
          <ac:grpSpMkLst>
            <pc:docMk/>
            <pc:sldMk cId="873930093" sldId="291"/>
            <ac:grpSpMk id="32" creationId="{DA7BF0E1-C5B6-4B28-B406-99722938F878}"/>
          </ac:grpSpMkLst>
        </pc:grpChg>
        <pc:grpChg chg="del">
          <ac:chgData name="Carlos Muñoz Fresco" userId="177950e247637ed8" providerId="LiveId" clId="{42FE7D73-4169-4A2A-97DB-7F227694713D}" dt="2022-11-30T16:19:22.567" v="520" actId="478"/>
          <ac:grpSpMkLst>
            <pc:docMk/>
            <pc:sldMk cId="873930093" sldId="291"/>
            <ac:grpSpMk id="35" creationId="{C3FCDD8C-D46B-496D-9396-F69EB4AD59D1}"/>
          </ac:grpSpMkLst>
        </pc:grpChg>
        <pc:grpChg chg="del">
          <ac:chgData name="Carlos Muñoz Fresco" userId="177950e247637ed8" providerId="LiveId" clId="{42FE7D73-4169-4A2A-97DB-7F227694713D}" dt="2022-11-30T16:19:26.024" v="521" actId="478"/>
          <ac:grpSpMkLst>
            <pc:docMk/>
            <pc:sldMk cId="873930093" sldId="291"/>
            <ac:grpSpMk id="38" creationId="{D20D598F-6C43-494C-96F4-C874E569CB6B}"/>
          </ac:grpSpMkLst>
        </pc:grpChg>
        <pc:graphicFrameChg chg="del">
          <ac:chgData name="Carlos Muñoz Fresco" userId="177950e247637ed8" providerId="LiveId" clId="{42FE7D73-4169-4A2A-97DB-7F227694713D}" dt="2022-11-30T16:14:58.422" v="489" actId="478"/>
          <ac:graphicFrameMkLst>
            <pc:docMk/>
            <pc:sldMk cId="873930093" sldId="291"/>
            <ac:graphicFrameMk id="3" creationId="{C7339103-1749-4F93-9C79-6CCEF3A89ABD}"/>
          </ac:graphicFrameMkLst>
        </pc:graphicFrameChg>
        <pc:picChg chg="add mod">
          <ac:chgData name="Carlos Muñoz Fresco" userId="177950e247637ed8" providerId="LiveId" clId="{42FE7D73-4169-4A2A-97DB-7F227694713D}" dt="2022-12-01T14:26:23.489" v="2202" actId="14100"/>
          <ac:picMkLst>
            <pc:docMk/>
            <pc:sldMk cId="873930093" sldId="291"/>
            <ac:picMk id="41" creationId="{3EDE013E-CFB3-C128-DF20-0F9BE7E666F8}"/>
          </ac:picMkLst>
        </pc:picChg>
      </pc:sldChg>
      <pc:sldChg chg="del">
        <pc:chgData name="Carlos Muñoz Fresco" userId="177950e247637ed8" providerId="LiveId" clId="{42FE7D73-4169-4A2A-97DB-7F227694713D}" dt="2022-12-01T15:11:21.602" v="3027" actId="47"/>
        <pc:sldMkLst>
          <pc:docMk/>
          <pc:sldMk cId="999326004" sldId="292"/>
        </pc:sldMkLst>
      </pc:sldChg>
      <pc:sldChg chg="del">
        <pc:chgData name="Carlos Muñoz Fresco" userId="177950e247637ed8" providerId="LiveId" clId="{42FE7D73-4169-4A2A-97DB-7F227694713D}" dt="2022-12-01T15:11:19.417" v="3025" actId="47"/>
        <pc:sldMkLst>
          <pc:docMk/>
          <pc:sldMk cId="1284193945" sldId="293"/>
        </pc:sldMkLst>
      </pc:sldChg>
      <pc:sldChg chg="del">
        <pc:chgData name="Carlos Muñoz Fresco" userId="177950e247637ed8" providerId="LiveId" clId="{42FE7D73-4169-4A2A-97DB-7F227694713D}" dt="2022-12-01T15:11:18.351" v="3021" actId="47"/>
        <pc:sldMkLst>
          <pc:docMk/>
          <pc:sldMk cId="1778036830" sldId="294"/>
        </pc:sldMkLst>
      </pc:sldChg>
      <pc:sldChg chg="del">
        <pc:chgData name="Carlos Muñoz Fresco" userId="177950e247637ed8" providerId="LiveId" clId="{42FE7D73-4169-4A2A-97DB-7F227694713D}" dt="2022-12-01T15:11:25.356" v="3034" actId="47"/>
        <pc:sldMkLst>
          <pc:docMk/>
          <pc:sldMk cId="2804925505" sldId="295"/>
        </pc:sldMkLst>
      </pc:sldChg>
      <pc:sldChg chg="del">
        <pc:chgData name="Carlos Muñoz Fresco" userId="177950e247637ed8" providerId="LiveId" clId="{42FE7D73-4169-4A2A-97DB-7F227694713D}" dt="2022-12-01T15:11:28.424" v="3050" actId="47"/>
        <pc:sldMkLst>
          <pc:docMk/>
          <pc:sldMk cId="1245114419" sldId="296"/>
        </pc:sldMkLst>
      </pc:sldChg>
      <pc:sldChg chg="del">
        <pc:chgData name="Carlos Muñoz Fresco" userId="177950e247637ed8" providerId="LiveId" clId="{42FE7D73-4169-4A2A-97DB-7F227694713D}" dt="2022-12-01T15:11:27.724" v="3048" actId="47"/>
        <pc:sldMkLst>
          <pc:docMk/>
          <pc:sldMk cId="1981481296" sldId="297"/>
        </pc:sldMkLst>
      </pc:sldChg>
      <pc:sldChg chg="del">
        <pc:chgData name="Carlos Muñoz Fresco" userId="177950e247637ed8" providerId="LiveId" clId="{42FE7D73-4169-4A2A-97DB-7F227694713D}" dt="2022-12-01T15:11:26.108" v="3037" actId="47"/>
        <pc:sldMkLst>
          <pc:docMk/>
          <pc:sldMk cId="202690934" sldId="298"/>
        </pc:sldMkLst>
      </pc:sldChg>
      <pc:sldChg chg="del">
        <pc:chgData name="Carlos Muñoz Fresco" userId="177950e247637ed8" providerId="LiveId" clId="{42FE7D73-4169-4A2A-97DB-7F227694713D}" dt="2022-12-01T15:11:26.726" v="3041" actId="47"/>
        <pc:sldMkLst>
          <pc:docMk/>
          <pc:sldMk cId="742235559" sldId="299"/>
        </pc:sldMkLst>
      </pc:sldChg>
      <pc:sldChg chg="del">
        <pc:chgData name="Carlos Muñoz Fresco" userId="177950e247637ed8" providerId="LiveId" clId="{42FE7D73-4169-4A2A-97DB-7F227694713D}" dt="2022-12-01T15:11:28.184" v="3049" actId="47"/>
        <pc:sldMkLst>
          <pc:docMk/>
          <pc:sldMk cId="2905276666" sldId="300"/>
        </pc:sldMkLst>
      </pc:sldChg>
      <pc:sldChg chg="addSp delSp modSp mod ord">
        <pc:chgData name="Carlos Muñoz Fresco" userId="177950e247637ed8" providerId="LiveId" clId="{42FE7D73-4169-4A2A-97DB-7F227694713D}" dt="2022-12-01T12:51:47.074" v="1854" actId="1076"/>
        <pc:sldMkLst>
          <pc:docMk/>
          <pc:sldMk cId="2775282452" sldId="301"/>
        </pc:sldMkLst>
        <pc:spChg chg="mod">
          <ac:chgData name="Carlos Muñoz Fresco" userId="177950e247637ed8" providerId="LiveId" clId="{42FE7D73-4169-4A2A-97DB-7F227694713D}" dt="2022-12-01T12:45:14.391" v="1629" actId="20577"/>
          <ac:spMkLst>
            <pc:docMk/>
            <pc:sldMk cId="2775282452" sldId="301"/>
            <ac:spMk id="2" creationId="{00000000-0000-0000-0000-000000000000}"/>
          </ac:spMkLst>
        </pc:spChg>
        <pc:spChg chg="del">
          <ac:chgData name="Carlos Muñoz Fresco" userId="177950e247637ed8" providerId="LiveId" clId="{42FE7D73-4169-4A2A-97DB-7F227694713D}" dt="2022-12-01T12:42:37.156" v="1343" actId="478"/>
          <ac:spMkLst>
            <pc:docMk/>
            <pc:sldMk cId="2775282452" sldId="301"/>
            <ac:spMk id="8" creationId="{466E76E0-B5FC-4A9B-8E79-CB19D6623E81}"/>
          </ac:spMkLst>
        </pc:spChg>
        <pc:spChg chg="mod">
          <ac:chgData name="Carlos Muñoz Fresco" userId="177950e247637ed8" providerId="LiveId" clId="{42FE7D73-4169-4A2A-97DB-7F227694713D}" dt="2022-12-01T12:48:38.200" v="1829" actId="12"/>
          <ac:spMkLst>
            <pc:docMk/>
            <pc:sldMk cId="2775282452" sldId="301"/>
            <ac:spMk id="14" creationId="{A8D3CF91-1177-46EB-B111-21C102FB0011}"/>
          </ac:spMkLst>
        </pc:spChg>
        <pc:spChg chg="mod">
          <ac:chgData name="Carlos Muñoz Fresco" userId="177950e247637ed8" providerId="LiveId" clId="{42FE7D73-4169-4A2A-97DB-7F227694713D}" dt="2022-12-01T12:47:34.387" v="1811" actId="1076"/>
          <ac:spMkLst>
            <pc:docMk/>
            <pc:sldMk cId="2775282452" sldId="301"/>
            <ac:spMk id="15" creationId="{7D5C1536-EAFF-4C22-9933-01A80F6ABA97}"/>
          </ac:spMkLst>
        </pc:spChg>
        <pc:spChg chg="mod">
          <ac:chgData name="Carlos Muñoz Fresco" userId="177950e247637ed8" providerId="LiveId" clId="{42FE7D73-4169-4A2A-97DB-7F227694713D}" dt="2022-12-01T12:48:31.302" v="1828" actId="12"/>
          <ac:spMkLst>
            <pc:docMk/>
            <pc:sldMk cId="2775282452" sldId="301"/>
            <ac:spMk id="17" creationId="{454C3F5D-9CD8-4983-8AA6-A73BB513A27E}"/>
          </ac:spMkLst>
        </pc:spChg>
        <pc:spChg chg="mod">
          <ac:chgData name="Carlos Muñoz Fresco" userId="177950e247637ed8" providerId="LiveId" clId="{42FE7D73-4169-4A2A-97DB-7F227694713D}" dt="2022-12-01T12:47:53.223" v="1814" actId="1076"/>
          <ac:spMkLst>
            <pc:docMk/>
            <pc:sldMk cId="2775282452" sldId="301"/>
            <ac:spMk id="18" creationId="{9B386DC2-542E-415F-995F-76ED10610D66}"/>
          </ac:spMkLst>
        </pc:spChg>
        <pc:spChg chg="mod">
          <ac:chgData name="Carlos Muñoz Fresco" userId="177950e247637ed8" providerId="LiveId" clId="{42FE7D73-4169-4A2A-97DB-7F227694713D}" dt="2022-12-01T12:49:25.444" v="1838" actId="255"/>
          <ac:spMkLst>
            <pc:docMk/>
            <pc:sldMk cId="2775282452" sldId="301"/>
            <ac:spMk id="20" creationId="{D813C49D-CF63-4A84-91BC-06CB49DA0135}"/>
          </ac:spMkLst>
        </pc:spChg>
        <pc:spChg chg="mod">
          <ac:chgData name="Carlos Muñoz Fresco" userId="177950e247637ed8" providerId="LiveId" clId="{42FE7D73-4169-4A2A-97DB-7F227694713D}" dt="2022-12-01T12:49:37.564" v="1840" actId="1076"/>
          <ac:spMkLst>
            <pc:docMk/>
            <pc:sldMk cId="2775282452" sldId="301"/>
            <ac:spMk id="21" creationId="{2B81E7AA-D498-4FDE-8A92-2698CB17128D}"/>
          </ac:spMkLst>
        </pc:spChg>
        <pc:spChg chg="mod">
          <ac:chgData name="Carlos Muñoz Fresco" userId="177950e247637ed8" providerId="LiveId" clId="{42FE7D73-4169-4A2A-97DB-7F227694713D}" dt="2022-12-01T12:49:02.822" v="1835" actId="1076"/>
          <ac:spMkLst>
            <pc:docMk/>
            <pc:sldMk cId="2775282452" sldId="301"/>
            <ac:spMk id="23" creationId="{ABADAE42-59ED-4E27-ABA1-9FDAFCCD67B5}"/>
          </ac:spMkLst>
        </pc:spChg>
        <pc:spChg chg="mod">
          <ac:chgData name="Carlos Muñoz Fresco" userId="177950e247637ed8" providerId="LiveId" clId="{42FE7D73-4169-4A2A-97DB-7F227694713D}" dt="2022-12-01T12:48:54.373" v="1834" actId="255"/>
          <ac:spMkLst>
            <pc:docMk/>
            <pc:sldMk cId="2775282452" sldId="301"/>
            <ac:spMk id="24" creationId="{1DD63E02-3314-4BBB-AED7-C1986FEA6A43}"/>
          </ac:spMkLst>
        </pc:spChg>
        <pc:spChg chg="del">
          <ac:chgData name="Carlos Muñoz Fresco" userId="177950e247637ed8" providerId="LiveId" clId="{42FE7D73-4169-4A2A-97DB-7F227694713D}" dt="2022-12-01T12:42:23.356" v="1340" actId="478"/>
          <ac:spMkLst>
            <pc:docMk/>
            <pc:sldMk cId="2775282452" sldId="301"/>
            <ac:spMk id="25" creationId="{441199DD-59A3-487B-951A-94B0905D058D}"/>
          </ac:spMkLst>
        </pc:spChg>
        <pc:spChg chg="mod">
          <ac:chgData name="Carlos Muñoz Fresco" userId="177950e247637ed8" providerId="LiveId" clId="{42FE7D73-4169-4A2A-97DB-7F227694713D}" dt="2022-12-01T12:42:28.789" v="1341"/>
          <ac:spMkLst>
            <pc:docMk/>
            <pc:sldMk cId="2775282452" sldId="301"/>
            <ac:spMk id="27" creationId="{67E3BC5B-E817-29B7-C6A8-4EEF5B5E4EC8}"/>
          </ac:spMkLst>
        </pc:spChg>
        <pc:spChg chg="mod">
          <ac:chgData name="Carlos Muñoz Fresco" userId="177950e247637ed8" providerId="LiveId" clId="{42FE7D73-4169-4A2A-97DB-7F227694713D}" dt="2022-12-01T12:42:28.789" v="1341"/>
          <ac:spMkLst>
            <pc:docMk/>
            <pc:sldMk cId="2775282452" sldId="301"/>
            <ac:spMk id="28" creationId="{8EBF12A4-4BC1-946B-7628-DCDAFFC364B0}"/>
          </ac:spMkLst>
        </pc:spChg>
        <pc:spChg chg="mod">
          <ac:chgData name="Carlos Muñoz Fresco" userId="177950e247637ed8" providerId="LiveId" clId="{42FE7D73-4169-4A2A-97DB-7F227694713D}" dt="2022-12-01T12:42:28.789" v="1341"/>
          <ac:spMkLst>
            <pc:docMk/>
            <pc:sldMk cId="2775282452" sldId="301"/>
            <ac:spMk id="29" creationId="{1BA18BC7-3CEB-5694-B6E1-E01A9D227F96}"/>
          </ac:spMkLst>
        </pc:spChg>
        <pc:spChg chg="add mod">
          <ac:chgData name="Carlos Muñoz Fresco" userId="177950e247637ed8" providerId="LiveId" clId="{42FE7D73-4169-4A2A-97DB-7F227694713D}" dt="2022-12-01T12:50:57.612" v="1848" actId="1076"/>
          <ac:spMkLst>
            <pc:docMk/>
            <pc:sldMk cId="2775282452" sldId="301"/>
            <ac:spMk id="30" creationId="{0CA71194-DC32-D1A1-E6FF-8A6D0CE1B098}"/>
          </ac:spMkLst>
        </pc:spChg>
        <pc:spChg chg="add mod">
          <ac:chgData name="Carlos Muñoz Fresco" userId="177950e247637ed8" providerId="LiveId" clId="{42FE7D73-4169-4A2A-97DB-7F227694713D}" dt="2022-12-01T12:51:03.143" v="1849" actId="1076"/>
          <ac:spMkLst>
            <pc:docMk/>
            <pc:sldMk cId="2775282452" sldId="301"/>
            <ac:spMk id="31" creationId="{9986C7A7-E257-1CC3-C72B-EC7D6E37F401}"/>
          </ac:spMkLst>
        </pc:spChg>
        <pc:spChg chg="add mod">
          <ac:chgData name="Carlos Muñoz Fresco" userId="177950e247637ed8" providerId="LiveId" clId="{42FE7D73-4169-4A2A-97DB-7F227694713D}" dt="2022-12-01T12:51:28.380" v="1852" actId="1076"/>
          <ac:spMkLst>
            <pc:docMk/>
            <pc:sldMk cId="2775282452" sldId="301"/>
            <ac:spMk id="32" creationId="{94C9A4AC-1FF8-01A0-D434-3AC34F47887F}"/>
          </ac:spMkLst>
        </pc:spChg>
        <pc:spChg chg="add mod">
          <ac:chgData name="Carlos Muñoz Fresco" userId="177950e247637ed8" providerId="LiveId" clId="{42FE7D73-4169-4A2A-97DB-7F227694713D}" dt="2022-12-01T12:51:47.074" v="1854" actId="1076"/>
          <ac:spMkLst>
            <pc:docMk/>
            <pc:sldMk cId="2775282452" sldId="301"/>
            <ac:spMk id="33" creationId="{19FDF2A2-FBE0-88C7-E234-D503D7B7133D}"/>
          </ac:spMkLst>
        </pc:spChg>
        <pc:grpChg chg="mod">
          <ac:chgData name="Carlos Muñoz Fresco" userId="177950e247637ed8" providerId="LiveId" clId="{42FE7D73-4169-4A2A-97DB-7F227694713D}" dt="2022-12-01T12:49:09.163" v="1836" actId="1076"/>
          <ac:grpSpMkLst>
            <pc:docMk/>
            <pc:sldMk cId="2775282452" sldId="301"/>
            <ac:grpSpMk id="22" creationId="{0FB26491-39BE-4248-A870-46DA01E8E852}"/>
          </ac:grpSpMkLst>
        </pc:grpChg>
        <pc:grpChg chg="add mod">
          <ac:chgData name="Carlos Muñoz Fresco" userId="177950e247637ed8" providerId="LiveId" clId="{42FE7D73-4169-4A2A-97DB-7F227694713D}" dt="2022-12-01T12:43:00.612" v="1347" actId="14100"/>
          <ac:grpSpMkLst>
            <pc:docMk/>
            <pc:sldMk cId="2775282452" sldId="301"/>
            <ac:grpSpMk id="26" creationId="{D2BE90E3-7B4C-735B-26BC-E407DE8DA8AA}"/>
          </ac:grpSpMkLst>
        </pc:grpChg>
      </pc:sldChg>
      <pc:sldChg chg="del">
        <pc:chgData name="Carlos Muñoz Fresco" userId="177950e247637ed8" providerId="LiveId" clId="{42FE7D73-4169-4A2A-97DB-7F227694713D}" dt="2022-12-01T15:11:27.005" v="3043" actId="47"/>
        <pc:sldMkLst>
          <pc:docMk/>
          <pc:sldMk cId="10677421" sldId="302"/>
        </pc:sldMkLst>
      </pc:sldChg>
      <pc:sldChg chg="del">
        <pc:chgData name="Carlos Muñoz Fresco" userId="177950e247637ed8" providerId="LiveId" clId="{42FE7D73-4169-4A2A-97DB-7F227694713D}" dt="2022-12-01T15:11:26.567" v="3040" actId="47"/>
        <pc:sldMkLst>
          <pc:docMk/>
          <pc:sldMk cId="2586891572" sldId="303"/>
        </pc:sldMkLst>
      </pc:sldChg>
      <pc:sldChg chg="del">
        <pc:chgData name="Carlos Muñoz Fresco" userId="177950e247637ed8" providerId="LiveId" clId="{42FE7D73-4169-4A2A-97DB-7F227694713D}" dt="2022-12-01T15:11:24.964" v="3033" actId="47"/>
        <pc:sldMkLst>
          <pc:docMk/>
          <pc:sldMk cId="3981976018" sldId="304"/>
        </pc:sldMkLst>
      </pc:sldChg>
      <pc:sldChg chg="del">
        <pc:chgData name="Carlos Muñoz Fresco" userId="177950e247637ed8" providerId="LiveId" clId="{42FE7D73-4169-4A2A-97DB-7F227694713D}" dt="2022-12-01T15:11:27.167" v="3044" actId="47"/>
        <pc:sldMkLst>
          <pc:docMk/>
          <pc:sldMk cId="1545904387" sldId="305"/>
        </pc:sldMkLst>
      </pc:sldChg>
      <pc:sldChg chg="del">
        <pc:chgData name="Carlos Muñoz Fresco" userId="177950e247637ed8" providerId="LiveId" clId="{42FE7D73-4169-4A2A-97DB-7F227694713D}" dt="2022-12-01T15:11:25.733" v="3035" actId="47"/>
        <pc:sldMkLst>
          <pc:docMk/>
          <pc:sldMk cId="395914635" sldId="306"/>
        </pc:sldMkLst>
      </pc:sldChg>
      <pc:sldChg chg="del">
        <pc:chgData name="Carlos Muñoz Fresco" userId="177950e247637ed8" providerId="LiveId" clId="{42FE7D73-4169-4A2A-97DB-7F227694713D}" dt="2022-12-01T15:11:27.588" v="3047" actId="47"/>
        <pc:sldMkLst>
          <pc:docMk/>
          <pc:sldMk cId="3998977012" sldId="307"/>
        </pc:sldMkLst>
      </pc:sldChg>
      <pc:sldChg chg="del ord">
        <pc:chgData name="Carlos Muñoz Fresco" userId="177950e247637ed8" providerId="LiveId" clId="{42FE7D73-4169-4A2A-97DB-7F227694713D}" dt="2022-12-01T15:11:17.657" v="3019" actId="47"/>
        <pc:sldMkLst>
          <pc:docMk/>
          <pc:sldMk cId="1908994594" sldId="308"/>
        </pc:sldMkLst>
      </pc:sldChg>
      <pc:sldChg chg="addSp delSp modSp add del mod ord">
        <pc:chgData name="Carlos Muñoz Fresco" userId="177950e247637ed8" providerId="LiveId" clId="{42FE7D73-4169-4A2A-97DB-7F227694713D}" dt="2022-12-01T12:52:07.179" v="1855" actId="2696"/>
        <pc:sldMkLst>
          <pc:docMk/>
          <pc:sldMk cId="1389457589" sldId="309"/>
        </pc:sldMkLst>
        <pc:spChg chg="mod">
          <ac:chgData name="Carlos Muñoz Fresco" userId="177950e247637ed8" providerId="LiveId" clId="{42FE7D73-4169-4A2A-97DB-7F227694713D}" dt="2022-11-30T15:56:36.162" v="329" actId="20577"/>
          <ac:spMkLst>
            <pc:docMk/>
            <pc:sldMk cId="1389457589" sldId="309"/>
            <ac:spMk id="2" creationId="{00000000-0000-0000-0000-000000000000}"/>
          </ac:spMkLst>
        </pc:spChg>
        <pc:spChg chg="add mod">
          <ac:chgData name="Carlos Muñoz Fresco" userId="177950e247637ed8" providerId="LiveId" clId="{42FE7D73-4169-4A2A-97DB-7F227694713D}" dt="2022-11-30T16:03:46.172" v="465" actId="115"/>
          <ac:spMkLst>
            <pc:docMk/>
            <pc:sldMk cId="1389457589" sldId="309"/>
            <ac:spMk id="3" creationId="{804DB509-B5D4-4FC3-891C-480E742DA3D8}"/>
          </ac:spMkLst>
        </pc:spChg>
        <pc:spChg chg="add mod">
          <ac:chgData name="Carlos Muñoz Fresco" userId="177950e247637ed8" providerId="LiveId" clId="{42FE7D73-4169-4A2A-97DB-7F227694713D}" dt="2022-11-30T16:03:54.470" v="469" actId="115"/>
          <ac:spMkLst>
            <pc:docMk/>
            <pc:sldMk cId="1389457589" sldId="309"/>
            <ac:spMk id="4" creationId="{56A8A67F-AE7B-473C-CE90-324C551F8A13}"/>
          </ac:spMkLst>
        </pc:spChg>
        <pc:spChg chg="del mod topLvl">
          <ac:chgData name="Carlos Muñoz Fresco" userId="177950e247637ed8" providerId="LiveId" clId="{42FE7D73-4169-4A2A-97DB-7F227694713D}" dt="2022-12-01T12:40:37.777" v="1318" actId="478"/>
          <ac:spMkLst>
            <pc:docMk/>
            <pc:sldMk cId="1389457589" sldId="309"/>
            <ac:spMk id="6" creationId="{45847549-F3AF-E631-5217-5DB23BE79E72}"/>
          </ac:spMkLst>
        </pc:spChg>
        <pc:spChg chg="del mod topLvl">
          <ac:chgData name="Carlos Muñoz Fresco" userId="177950e247637ed8" providerId="LiveId" clId="{42FE7D73-4169-4A2A-97DB-7F227694713D}" dt="2022-11-30T16:02:03.464" v="445" actId="478"/>
          <ac:spMkLst>
            <pc:docMk/>
            <pc:sldMk cId="1389457589" sldId="309"/>
            <ac:spMk id="7" creationId="{18822F49-9D38-6F8D-C060-B1C3B7F37DEC}"/>
          </ac:spMkLst>
        </pc:spChg>
        <pc:spChg chg="del mod topLvl">
          <ac:chgData name="Carlos Muñoz Fresco" userId="177950e247637ed8" providerId="LiveId" clId="{42FE7D73-4169-4A2A-97DB-7F227694713D}" dt="2022-12-01T12:40:39.331" v="1319" actId="478"/>
          <ac:spMkLst>
            <pc:docMk/>
            <pc:sldMk cId="1389457589" sldId="309"/>
            <ac:spMk id="9" creationId="{98870746-B870-F626-A46A-D8D46AEA4DB8}"/>
          </ac:spMkLst>
        </pc:spChg>
        <pc:spChg chg="del mod topLvl">
          <ac:chgData name="Carlos Muñoz Fresco" userId="177950e247637ed8" providerId="LiveId" clId="{42FE7D73-4169-4A2A-97DB-7F227694713D}" dt="2022-11-30T16:02:34.652" v="451" actId="478"/>
          <ac:spMkLst>
            <pc:docMk/>
            <pc:sldMk cId="1389457589" sldId="309"/>
            <ac:spMk id="10" creationId="{18C2EBB1-434B-13BC-B26D-87E60E59AD3D}"/>
          </ac:spMkLst>
        </pc:spChg>
        <pc:spChg chg="add mod">
          <ac:chgData name="Carlos Muñoz Fresco" userId="177950e247637ed8" providerId="LiveId" clId="{42FE7D73-4169-4A2A-97DB-7F227694713D}" dt="2022-11-30T16:04:47.925" v="473" actId="1076"/>
          <ac:spMkLst>
            <pc:docMk/>
            <pc:sldMk cId="1389457589" sldId="309"/>
            <ac:spMk id="11" creationId="{22FB50FC-7D6D-F963-226E-8DCD4AC451A0}"/>
          </ac:spMkLst>
        </pc:spChg>
        <pc:spChg chg="add mod">
          <ac:chgData name="Carlos Muñoz Fresco" userId="177950e247637ed8" providerId="LiveId" clId="{42FE7D73-4169-4A2A-97DB-7F227694713D}" dt="2022-11-30T16:06:09.907" v="476" actId="1076"/>
          <ac:spMkLst>
            <pc:docMk/>
            <pc:sldMk cId="1389457589" sldId="309"/>
            <ac:spMk id="12" creationId="{53176953-A9C4-CFA7-6263-1F331258A6F7}"/>
          </ac:spMkLst>
        </pc:spChg>
        <pc:spChg chg="add mod">
          <ac:chgData name="Carlos Muñoz Fresco" userId="177950e247637ed8" providerId="LiveId" clId="{42FE7D73-4169-4A2A-97DB-7F227694713D}" dt="2022-11-30T16:06:46.592" v="478" actId="1076"/>
          <ac:spMkLst>
            <pc:docMk/>
            <pc:sldMk cId="1389457589" sldId="309"/>
            <ac:spMk id="13" creationId="{D8B0471F-CD10-4C9D-A97A-7CDC5C69FC4B}"/>
          </ac:spMkLst>
        </pc:spChg>
        <pc:spChg chg="add mod">
          <ac:chgData name="Carlos Muñoz Fresco" userId="177950e247637ed8" providerId="LiveId" clId="{42FE7D73-4169-4A2A-97DB-7F227694713D}" dt="2022-11-30T16:07:05.573" v="480" actId="1076"/>
          <ac:spMkLst>
            <pc:docMk/>
            <pc:sldMk cId="1389457589" sldId="309"/>
            <ac:spMk id="14" creationId="{90D6D8E7-4C56-352E-A1BA-F876A826DD74}"/>
          </ac:spMkLst>
        </pc:spChg>
        <pc:spChg chg="add mod">
          <ac:chgData name="Carlos Muñoz Fresco" userId="177950e247637ed8" providerId="LiveId" clId="{42FE7D73-4169-4A2A-97DB-7F227694713D}" dt="2022-11-30T16:07:14.456" v="482" actId="1076"/>
          <ac:spMkLst>
            <pc:docMk/>
            <pc:sldMk cId="1389457589" sldId="309"/>
            <ac:spMk id="15" creationId="{393462FB-7DA3-174E-7002-908822014639}"/>
          </ac:spMkLst>
        </pc:spChg>
        <pc:spChg chg="add mod">
          <ac:chgData name="Carlos Muñoz Fresco" userId="177950e247637ed8" providerId="LiveId" clId="{42FE7D73-4169-4A2A-97DB-7F227694713D}" dt="2022-11-30T16:08:01.477" v="484" actId="1076"/>
          <ac:spMkLst>
            <pc:docMk/>
            <pc:sldMk cId="1389457589" sldId="309"/>
            <ac:spMk id="16" creationId="{1EE195FC-2825-8E67-84CB-5796C923E212}"/>
          </ac:spMkLst>
        </pc:spChg>
        <pc:spChg chg="mod">
          <ac:chgData name="Carlos Muñoz Fresco" userId="177950e247637ed8" providerId="LiveId" clId="{42FE7D73-4169-4A2A-97DB-7F227694713D}" dt="2022-12-01T12:40:42.897" v="1320" actId="1076"/>
          <ac:spMkLst>
            <pc:docMk/>
            <pc:sldMk cId="1389457589" sldId="309"/>
            <ac:spMk id="19" creationId="{CE8D94A0-B868-4306-9946-E2750B889DA9}"/>
          </ac:spMkLst>
        </pc:spChg>
        <pc:spChg chg="mod">
          <ac:chgData name="Carlos Muñoz Fresco" userId="177950e247637ed8" providerId="LiveId" clId="{42FE7D73-4169-4A2A-97DB-7F227694713D}" dt="2022-12-01T12:40:47.688" v="1321" actId="1076"/>
          <ac:spMkLst>
            <pc:docMk/>
            <pc:sldMk cId="1389457589" sldId="309"/>
            <ac:spMk id="20" creationId="{0EDEDE7A-1952-4D44-890C-6706ADD842A1}"/>
          </ac:spMkLst>
        </pc:spChg>
        <pc:grpChg chg="add del mod">
          <ac:chgData name="Carlos Muñoz Fresco" userId="177950e247637ed8" providerId="LiveId" clId="{42FE7D73-4169-4A2A-97DB-7F227694713D}" dt="2022-11-30T16:02:03.464" v="445" actId="478"/>
          <ac:grpSpMkLst>
            <pc:docMk/>
            <pc:sldMk cId="1389457589" sldId="309"/>
            <ac:grpSpMk id="5" creationId="{A49E7FE6-5829-C9A8-3721-38A524DCDD9D}"/>
          </ac:grpSpMkLst>
        </pc:grpChg>
        <pc:grpChg chg="add del mod">
          <ac:chgData name="Carlos Muñoz Fresco" userId="177950e247637ed8" providerId="LiveId" clId="{42FE7D73-4169-4A2A-97DB-7F227694713D}" dt="2022-11-30T16:02:34.652" v="451" actId="478"/>
          <ac:grpSpMkLst>
            <pc:docMk/>
            <pc:sldMk cId="1389457589" sldId="309"/>
            <ac:grpSpMk id="8" creationId="{BB431D70-3B8E-D45F-8E4A-B3958F2DB2FC}"/>
          </ac:grpSpMkLst>
        </pc:grpChg>
        <pc:grpChg chg="mod">
          <ac:chgData name="Carlos Muñoz Fresco" userId="177950e247637ed8" providerId="LiveId" clId="{42FE7D73-4169-4A2A-97DB-7F227694713D}" dt="2022-12-01T12:40:50.106" v="1322" actId="1076"/>
          <ac:grpSpMkLst>
            <pc:docMk/>
            <pc:sldMk cId="1389457589" sldId="309"/>
            <ac:grpSpMk id="23" creationId="{A7675746-E33D-460E-A221-9274779A8C3B}"/>
          </ac:grpSpMkLst>
        </pc:grpChg>
        <pc:grpChg chg="del mod">
          <ac:chgData name="Carlos Muñoz Fresco" userId="177950e247637ed8" providerId="LiveId" clId="{42FE7D73-4169-4A2A-97DB-7F227694713D}" dt="2022-11-30T15:57:08.729" v="336" actId="478"/>
          <ac:grpSpMkLst>
            <pc:docMk/>
            <pc:sldMk cId="1389457589" sldId="309"/>
            <ac:grpSpMk id="49" creationId="{77C1B8E7-6156-4951-BB53-4DB54E528CCE}"/>
          </ac:grpSpMkLst>
        </pc:grpChg>
        <pc:grpChg chg="del">
          <ac:chgData name="Carlos Muñoz Fresco" userId="177950e247637ed8" providerId="LiveId" clId="{42FE7D73-4169-4A2A-97DB-7F227694713D}" dt="2022-11-30T15:56:51.881" v="333" actId="478"/>
          <ac:grpSpMkLst>
            <pc:docMk/>
            <pc:sldMk cId="1389457589" sldId="309"/>
            <ac:grpSpMk id="54" creationId="{FA79EC01-0E02-4FC3-B36D-BF3088E628DC}"/>
          </ac:grpSpMkLst>
        </pc:grpChg>
        <pc:grpChg chg="del">
          <ac:chgData name="Carlos Muñoz Fresco" userId="177950e247637ed8" providerId="LiveId" clId="{42FE7D73-4169-4A2A-97DB-7F227694713D}" dt="2022-11-30T15:56:53.529" v="334" actId="478"/>
          <ac:grpSpMkLst>
            <pc:docMk/>
            <pc:sldMk cId="1389457589" sldId="309"/>
            <ac:grpSpMk id="56" creationId="{52D2FB70-A23C-475F-BF22-BE2C6FF53B78}"/>
          </ac:grpSpMkLst>
        </pc:grpChg>
      </pc:sldChg>
      <pc:sldChg chg="add del">
        <pc:chgData name="Carlos Muñoz Fresco" userId="177950e247637ed8" providerId="LiveId" clId="{42FE7D73-4169-4A2A-97DB-7F227694713D}" dt="2022-12-01T15:11:26.880" v="3042" actId="47"/>
        <pc:sldMkLst>
          <pc:docMk/>
          <pc:sldMk cId="4251559449" sldId="310"/>
        </pc:sldMkLst>
      </pc:sldChg>
      <pc:sldChg chg="add del">
        <pc:chgData name="Carlos Muñoz Fresco" userId="177950e247637ed8" providerId="LiveId" clId="{42FE7D73-4169-4A2A-97DB-7F227694713D}" dt="2022-12-01T15:11:25.928" v="3036" actId="47"/>
        <pc:sldMkLst>
          <pc:docMk/>
          <pc:sldMk cId="257661230" sldId="311"/>
        </pc:sldMkLst>
      </pc:sldChg>
      <pc:sldChg chg="addSp delSp modSp add mod ord">
        <pc:chgData name="Carlos Muñoz Fresco" userId="177950e247637ed8" providerId="LiveId" clId="{42FE7D73-4169-4A2A-97DB-7F227694713D}" dt="2022-12-01T14:40:01.221" v="2380" actId="113"/>
        <pc:sldMkLst>
          <pc:docMk/>
          <pc:sldMk cId="77529521" sldId="312"/>
        </pc:sldMkLst>
        <pc:spChg chg="mod">
          <ac:chgData name="Carlos Muñoz Fresco" userId="177950e247637ed8" providerId="LiveId" clId="{42FE7D73-4169-4A2A-97DB-7F227694713D}" dt="2022-12-01T14:40:01.221" v="2380" actId="113"/>
          <ac:spMkLst>
            <pc:docMk/>
            <pc:sldMk cId="77529521" sldId="312"/>
            <ac:spMk id="2" creationId="{00000000-0000-0000-0000-000000000000}"/>
          </ac:spMkLst>
        </pc:spChg>
        <pc:spChg chg="del">
          <ac:chgData name="Carlos Muñoz Fresco" userId="177950e247637ed8" providerId="LiveId" clId="{42FE7D73-4169-4A2A-97DB-7F227694713D}" dt="2022-11-30T16:40:29.358" v="712" actId="478"/>
          <ac:spMkLst>
            <pc:docMk/>
            <pc:sldMk cId="77529521" sldId="312"/>
            <ac:spMk id="7" creationId="{7FA67495-10F5-4CD8-B1BA-BCB25735FE57}"/>
          </ac:spMkLst>
        </pc:spChg>
        <pc:spChg chg="del">
          <ac:chgData name="Carlos Muñoz Fresco" userId="177950e247637ed8" providerId="LiveId" clId="{42FE7D73-4169-4A2A-97DB-7F227694713D}" dt="2022-11-30T16:40:32.263" v="713" actId="478"/>
          <ac:spMkLst>
            <pc:docMk/>
            <pc:sldMk cId="77529521" sldId="312"/>
            <ac:spMk id="8" creationId="{4B0A7131-EF84-43CB-804B-67C541902A00}"/>
          </ac:spMkLst>
        </pc:spChg>
        <pc:spChg chg="del">
          <ac:chgData name="Carlos Muñoz Fresco" userId="177950e247637ed8" providerId="LiveId" clId="{42FE7D73-4169-4A2A-97DB-7F227694713D}" dt="2022-11-30T16:40:34.466" v="714" actId="478"/>
          <ac:spMkLst>
            <pc:docMk/>
            <pc:sldMk cId="77529521" sldId="312"/>
            <ac:spMk id="9" creationId="{0497FA09-F6C8-4ED9-B52D-53402BF9BCAC}"/>
          </ac:spMkLst>
        </pc:spChg>
        <pc:spChg chg="del">
          <ac:chgData name="Carlos Muñoz Fresco" userId="177950e247637ed8" providerId="LiveId" clId="{42FE7D73-4169-4A2A-97DB-7F227694713D}" dt="2022-11-30T16:40:36.712" v="715" actId="478"/>
          <ac:spMkLst>
            <pc:docMk/>
            <pc:sldMk cId="77529521" sldId="312"/>
            <ac:spMk id="19" creationId="{E9AC0BBD-D201-467C-A48C-B3A402E43E41}"/>
          </ac:spMkLst>
        </pc:spChg>
        <pc:spChg chg="del mod">
          <ac:chgData name="Carlos Muñoz Fresco" userId="177950e247637ed8" providerId="LiveId" clId="{42FE7D73-4169-4A2A-97DB-7F227694713D}" dt="2022-11-30T16:40:39.760" v="717" actId="478"/>
          <ac:spMkLst>
            <pc:docMk/>
            <pc:sldMk cId="77529521" sldId="312"/>
            <ac:spMk id="20" creationId="{3C8EE2F8-F43B-4896-8B68-1A3494C2415C}"/>
          </ac:spMkLst>
        </pc:spChg>
        <pc:spChg chg="del">
          <ac:chgData name="Carlos Muñoz Fresco" userId="177950e247637ed8" providerId="LiveId" clId="{42FE7D73-4169-4A2A-97DB-7F227694713D}" dt="2022-11-30T16:40:43.743" v="718" actId="478"/>
          <ac:spMkLst>
            <pc:docMk/>
            <pc:sldMk cId="77529521" sldId="312"/>
            <ac:spMk id="21" creationId="{409B6979-0F4B-4C97-8AFE-AC089BD3CC50}"/>
          </ac:spMkLst>
        </pc:spChg>
        <pc:spChg chg="del">
          <ac:chgData name="Carlos Muñoz Fresco" userId="177950e247637ed8" providerId="LiveId" clId="{42FE7D73-4169-4A2A-97DB-7F227694713D}" dt="2022-11-30T16:40:46.126" v="719" actId="478"/>
          <ac:spMkLst>
            <pc:docMk/>
            <pc:sldMk cId="77529521" sldId="312"/>
            <ac:spMk id="22" creationId="{ECCFD60C-405C-4AA8-8515-A2B5491B0C3E}"/>
          </ac:spMkLst>
        </pc:spChg>
        <pc:grpChg chg="del mod">
          <ac:chgData name="Carlos Muñoz Fresco" userId="177950e247637ed8" providerId="LiveId" clId="{42FE7D73-4169-4A2A-97DB-7F227694713D}" dt="2022-12-01T14:13:58.798" v="2067" actId="478"/>
          <ac:grpSpMkLst>
            <pc:docMk/>
            <pc:sldMk cId="77529521" sldId="312"/>
            <ac:grpSpMk id="4" creationId="{3ABB4576-38EB-4C3F-972D-55228FF1E7F6}"/>
          </ac:grpSpMkLst>
        </pc:grpChg>
        <pc:grpChg chg="del">
          <ac:chgData name="Carlos Muñoz Fresco" userId="177950e247637ed8" providerId="LiveId" clId="{42FE7D73-4169-4A2A-97DB-7F227694713D}" dt="2022-11-30T16:40:21.747" v="709" actId="478"/>
          <ac:grpSpMkLst>
            <pc:docMk/>
            <pc:sldMk cId="77529521" sldId="312"/>
            <ac:grpSpMk id="10" creationId="{D13C9F2A-9E1A-438C-A38C-252477D68D6C}"/>
          </ac:grpSpMkLst>
        </pc:grpChg>
        <pc:grpChg chg="del">
          <ac:chgData name="Carlos Muñoz Fresco" userId="177950e247637ed8" providerId="LiveId" clId="{42FE7D73-4169-4A2A-97DB-7F227694713D}" dt="2022-11-30T16:40:23.909" v="710" actId="478"/>
          <ac:grpSpMkLst>
            <pc:docMk/>
            <pc:sldMk cId="77529521" sldId="312"/>
            <ac:grpSpMk id="13" creationId="{1AE6E48E-40DC-42A0-B6FA-8A1B961C74DD}"/>
          </ac:grpSpMkLst>
        </pc:grpChg>
        <pc:grpChg chg="del">
          <ac:chgData name="Carlos Muñoz Fresco" userId="177950e247637ed8" providerId="LiveId" clId="{42FE7D73-4169-4A2A-97DB-7F227694713D}" dt="2022-11-30T16:40:26.269" v="711" actId="478"/>
          <ac:grpSpMkLst>
            <pc:docMk/>
            <pc:sldMk cId="77529521" sldId="312"/>
            <ac:grpSpMk id="16" creationId="{828A40D5-5AA3-4682-9BD5-DB7D3804A9EF}"/>
          </ac:grpSpMkLst>
        </pc:grpChg>
        <pc:grpChg chg="del">
          <ac:chgData name="Carlos Muñoz Fresco" userId="177950e247637ed8" providerId="LiveId" clId="{42FE7D73-4169-4A2A-97DB-7F227694713D}" dt="2022-11-30T16:41:23.306" v="728" actId="478"/>
          <ac:grpSpMkLst>
            <pc:docMk/>
            <pc:sldMk cId="77529521" sldId="312"/>
            <ac:grpSpMk id="23" creationId="{55ED9E26-5001-44DB-A392-BD0A98802160}"/>
          </ac:grpSpMkLst>
        </pc:grpChg>
        <pc:grpChg chg="del">
          <ac:chgData name="Carlos Muñoz Fresco" userId="177950e247637ed8" providerId="LiveId" clId="{42FE7D73-4169-4A2A-97DB-7F227694713D}" dt="2022-11-30T16:41:24.916" v="729" actId="478"/>
          <ac:grpSpMkLst>
            <pc:docMk/>
            <pc:sldMk cId="77529521" sldId="312"/>
            <ac:grpSpMk id="26" creationId="{6C55FD25-E26F-4543-B13C-9D7A4C74776A}"/>
          </ac:grpSpMkLst>
        </pc:grpChg>
        <pc:grpChg chg="del">
          <ac:chgData name="Carlos Muñoz Fresco" userId="177950e247637ed8" providerId="LiveId" clId="{42FE7D73-4169-4A2A-97DB-7F227694713D}" dt="2022-11-30T16:41:20.466" v="726" actId="478"/>
          <ac:grpSpMkLst>
            <pc:docMk/>
            <pc:sldMk cId="77529521" sldId="312"/>
            <ac:grpSpMk id="29" creationId="{534E6C7A-C10E-4068-AD03-C55BBDF6ADA2}"/>
          </ac:grpSpMkLst>
        </pc:grpChg>
        <pc:grpChg chg="del">
          <ac:chgData name="Carlos Muñoz Fresco" userId="177950e247637ed8" providerId="LiveId" clId="{42FE7D73-4169-4A2A-97DB-7F227694713D}" dt="2022-11-30T16:41:21.816" v="727" actId="478"/>
          <ac:grpSpMkLst>
            <pc:docMk/>
            <pc:sldMk cId="77529521" sldId="312"/>
            <ac:grpSpMk id="32" creationId="{DA7BF0E1-C5B6-4B28-B406-99722938F878}"/>
          </ac:grpSpMkLst>
        </pc:grpChg>
        <pc:grpChg chg="del">
          <ac:chgData name="Carlos Muñoz Fresco" userId="177950e247637ed8" providerId="LiveId" clId="{42FE7D73-4169-4A2A-97DB-7F227694713D}" dt="2022-11-30T16:41:17.433" v="724" actId="478"/>
          <ac:grpSpMkLst>
            <pc:docMk/>
            <pc:sldMk cId="77529521" sldId="312"/>
            <ac:grpSpMk id="35" creationId="{C3FCDD8C-D46B-496D-9396-F69EB4AD59D1}"/>
          </ac:grpSpMkLst>
        </pc:grpChg>
        <pc:grpChg chg="del">
          <ac:chgData name="Carlos Muñoz Fresco" userId="177950e247637ed8" providerId="LiveId" clId="{42FE7D73-4169-4A2A-97DB-7F227694713D}" dt="2022-11-30T16:41:19.037" v="725" actId="478"/>
          <ac:grpSpMkLst>
            <pc:docMk/>
            <pc:sldMk cId="77529521" sldId="312"/>
            <ac:grpSpMk id="38" creationId="{D20D598F-6C43-494C-96F4-C874E569CB6B}"/>
          </ac:grpSpMkLst>
        </pc:grpChg>
        <pc:graphicFrameChg chg="del">
          <ac:chgData name="Carlos Muñoz Fresco" userId="177950e247637ed8" providerId="LiveId" clId="{42FE7D73-4169-4A2A-97DB-7F227694713D}" dt="2022-11-30T16:40:20.115" v="708" actId="478"/>
          <ac:graphicFrameMkLst>
            <pc:docMk/>
            <pc:sldMk cId="77529521" sldId="312"/>
            <ac:graphicFrameMk id="3" creationId="{C7339103-1749-4F93-9C79-6CCEF3A89ABD}"/>
          </ac:graphicFrameMkLst>
        </pc:graphicFrameChg>
        <pc:picChg chg="add del mod">
          <ac:chgData name="Carlos Muñoz Fresco" userId="177950e247637ed8" providerId="LiveId" clId="{42FE7D73-4169-4A2A-97DB-7F227694713D}" dt="2022-12-01T14:15:01.872" v="2071" actId="478"/>
          <ac:picMkLst>
            <pc:docMk/>
            <pc:sldMk cId="77529521" sldId="312"/>
            <ac:picMk id="7" creationId="{A443DD0E-5E95-34F4-25F7-A567F6290753}"/>
          </ac:picMkLst>
        </pc:picChg>
        <pc:picChg chg="add mod">
          <ac:chgData name="Carlos Muñoz Fresco" userId="177950e247637ed8" providerId="LiveId" clId="{42FE7D73-4169-4A2A-97DB-7F227694713D}" dt="2022-12-01T14:17:34.306" v="2120" actId="1076"/>
          <ac:picMkLst>
            <pc:docMk/>
            <pc:sldMk cId="77529521" sldId="312"/>
            <ac:picMk id="9" creationId="{CA2ED56D-6D52-A0A4-FE7A-8E57A4952264}"/>
          </ac:picMkLst>
        </pc:picChg>
        <pc:picChg chg="add del mod">
          <ac:chgData name="Carlos Muñoz Fresco" userId="177950e247637ed8" providerId="LiveId" clId="{42FE7D73-4169-4A2A-97DB-7F227694713D}" dt="2022-12-01T14:13:16.550" v="2054" actId="478"/>
          <ac:picMkLst>
            <pc:docMk/>
            <pc:sldMk cId="77529521" sldId="312"/>
            <ac:picMk id="41" creationId="{58BC4A9A-B4A9-4C8E-C9A2-93F8B9B62865}"/>
          </ac:picMkLst>
        </pc:picChg>
      </pc:sldChg>
      <pc:sldChg chg="new del ord">
        <pc:chgData name="Carlos Muñoz Fresco" userId="177950e247637ed8" providerId="LiveId" clId="{42FE7D73-4169-4A2A-97DB-7F227694713D}" dt="2022-11-30T16:39:27.179" v="704" actId="47"/>
        <pc:sldMkLst>
          <pc:docMk/>
          <pc:sldMk cId="1890735782" sldId="312"/>
        </pc:sldMkLst>
      </pc:sldChg>
      <pc:sldChg chg="addSp delSp modSp add del mod ord">
        <pc:chgData name="Carlos Muñoz Fresco" userId="177950e247637ed8" providerId="LiveId" clId="{42FE7D73-4169-4A2A-97DB-7F227694713D}" dt="2022-12-01T14:26:59.393" v="2204" actId="2696"/>
        <pc:sldMkLst>
          <pc:docMk/>
          <pc:sldMk cId="3303027945" sldId="313"/>
        </pc:sldMkLst>
        <pc:spChg chg="mod">
          <ac:chgData name="Carlos Muñoz Fresco" userId="177950e247637ed8" providerId="LiveId" clId="{42FE7D73-4169-4A2A-97DB-7F227694713D}" dt="2022-11-30T16:47:10.233" v="837" actId="20577"/>
          <ac:spMkLst>
            <pc:docMk/>
            <pc:sldMk cId="3303027945" sldId="313"/>
            <ac:spMk id="2" creationId="{00000000-0000-0000-0000-000000000000}"/>
          </ac:spMkLst>
        </pc:spChg>
        <pc:grpChg chg="del">
          <ac:chgData name="Carlos Muñoz Fresco" userId="177950e247637ed8" providerId="LiveId" clId="{42FE7D73-4169-4A2A-97DB-7F227694713D}" dt="2022-11-30T16:43:11.702" v="744" actId="478"/>
          <ac:grpSpMkLst>
            <pc:docMk/>
            <pc:sldMk cId="3303027945" sldId="313"/>
            <ac:grpSpMk id="3" creationId="{F3D19344-E707-42AC-9614-3A58E1B5A870}"/>
          </ac:grpSpMkLst>
        </pc:grpChg>
        <pc:grpChg chg="del">
          <ac:chgData name="Carlos Muñoz Fresco" userId="177950e247637ed8" providerId="LiveId" clId="{42FE7D73-4169-4A2A-97DB-7F227694713D}" dt="2022-11-30T16:43:13.302" v="745" actId="478"/>
          <ac:grpSpMkLst>
            <pc:docMk/>
            <pc:sldMk cId="3303027945" sldId="313"/>
            <ac:grpSpMk id="13" creationId="{0A265C77-DE86-46D8-A63A-499BDF8F5C71}"/>
          </ac:grpSpMkLst>
        </pc:grpChg>
        <pc:grpChg chg="del">
          <ac:chgData name="Carlos Muñoz Fresco" userId="177950e247637ed8" providerId="LiveId" clId="{42FE7D73-4169-4A2A-97DB-7F227694713D}" dt="2022-11-30T16:43:15.018" v="746" actId="478"/>
          <ac:grpSpMkLst>
            <pc:docMk/>
            <pc:sldMk cId="3303027945" sldId="313"/>
            <ac:grpSpMk id="22" creationId="{0FB26491-39BE-4248-A870-46DA01E8E852}"/>
          </ac:grpSpMkLst>
        </pc:grpChg>
        <pc:picChg chg="add del mod">
          <ac:chgData name="Carlos Muñoz Fresco" userId="177950e247637ed8" providerId="LiveId" clId="{42FE7D73-4169-4A2A-97DB-7F227694713D}" dt="2022-11-30T16:43:07.578" v="743"/>
          <ac:picMkLst>
            <pc:docMk/>
            <pc:sldMk cId="3303027945" sldId="313"/>
            <ac:picMk id="26" creationId="{A6E173AA-D306-2958-6639-C2D5E48D40B5}"/>
          </ac:picMkLst>
        </pc:picChg>
        <pc:picChg chg="add mod modCrop">
          <ac:chgData name="Carlos Muñoz Fresco" userId="177950e247637ed8" providerId="LiveId" clId="{42FE7D73-4169-4A2A-97DB-7F227694713D}" dt="2022-11-30T17:05:34.242" v="1194" actId="1076"/>
          <ac:picMkLst>
            <pc:docMk/>
            <pc:sldMk cId="3303027945" sldId="313"/>
            <ac:picMk id="28" creationId="{9C7C459D-88ED-AD40-D1A2-CA338A2C9629}"/>
          </ac:picMkLst>
        </pc:picChg>
      </pc:sldChg>
      <pc:sldChg chg="new del">
        <pc:chgData name="Carlos Muñoz Fresco" userId="177950e247637ed8" providerId="LiveId" clId="{42FE7D73-4169-4A2A-97DB-7F227694713D}" dt="2022-11-30T16:39:26.590" v="703" actId="47"/>
        <pc:sldMkLst>
          <pc:docMk/>
          <pc:sldMk cId="4089358253" sldId="313"/>
        </pc:sldMkLst>
      </pc:sldChg>
      <pc:sldChg chg="addSp delSp modSp add mod ord">
        <pc:chgData name="Carlos Muñoz Fresco" userId="177950e247637ed8" providerId="LiveId" clId="{42FE7D73-4169-4A2A-97DB-7F227694713D}" dt="2022-12-01T14:20:15.207" v="2127" actId="1076"/>
        <pc:sldMkLst>
          <pc:docMk/>
          <pc:sldMk cId="367452594" sldId="314"/>
        </pc:sldMkLst>
        <pc:spChg chg="mod">
          <ac:chgData name="Carlos Muñoz Fresco" userId="177950e247637ed8" providerId="LiveId" clId="{42FE7D73-4169-4A2A-97DB-7F227694713D}" dt="2022-12-01T12:38:17.354" v="1273" actId="20577"/>
          <ac:spMkLst>
            <pc:docMk/>
            <pc:sldMk cId="367452594" sldId="314"/>
            <ac:spMk id="2" creationId="{00000000-0000-0000-0000-000000000000}"/>
          </ac:spMkLst>
        </pc:spChg>
        <pc:picChg chg="add del mod">
          <ac:chgData name="Carlos Muñoz Fresco" userId="177950e247637ed8" providerId="LiveId" clId="{42FE7D73-4169-4A2A-97DB-7F227694713D}" dt="2022-12-01T12:26:23.287" v="1240" actId="478"/>
          <ac:picMkLst>
            <pc:docMk/>
            <pc:sldMk cId="367452594" sldId="314"/>
            <ac:picMk id="3" creationId="{BDACC19D-AE79-ACE3-3FD5-39943E0BDB58}"/>
          </ac:picMkLst>
        </pc:picChg>
        <pc:picChg chg="add del mod">
          <ac:chgData name="Carlos Muñoz Fresco" userId="177950e247637ed8" providerId="LiveId" clId="{42FE7D73-4169-4A2A-97DB-7F227694713D}" dt="2022-12-01T13:10:47.983" v="2047" actId="478"/>
          <ac:picMkLst>
            <pc:docMk/>
            <pc:sldMk cId="367452594" sldId="314"/>
            <ac:picMk id="5" creationId="{A7510527-0AE3-3A29-5979-C8DED86FBBF1}"/>
          </ac:picMkLst>
        </pc:picChg>
        <pc:picChg chg="add del mod">
          <ac:chgData name="Carlos Muñoz Fresco" userId="177950e247637ed8" providerId="LiveId" clId="{42FE7D73-4169-4A2A-97DB-7F227694713D}" dt="2022-12-01T14:19:49.625" v="2121" actId="478"/>
          <ac:picMkLst>
            <pc:docMk/>
            <pc:sldMk cId="367452594" sldId="314"/>
            <ac:picMk id="7" creationId="{E5664A17-CDC7-23A5-CF00-7043DA4ECFD7}"/>
          </ac:picMkLst>
        </pc:picChg>
        <pc:picChg chg="add mod">
          <ac:chgData name="Carlos Muñoz Fresco" userId="177950e247637ed8" providerId="LiveId" clId="{42FE7D73-4169-4A2A-97DB-7F227694713D}" dt="2022-12-01T14:20:15.207" v="2127" actId="1076"/>
          <ac:picMkLst>
            <pc:docMk/>
            <pc:sldMk cId="367452594" sldId="314"/>
            <ac:picMk id="9" creationId="{CC5BB68D-46F0-C6CC-1D57-05D845382927}"/>
          </ac:picMkLst>
        </pc:picChg>
      </pc:sldChg>
      <pc:sldChg chg="addSp delSp modSp add mod ord">
        <pc:chgData name="Carlos Muñoz Fresco" userId="177950e247637ed8" providerId="LiveId" clId="{42FE7D73-4169-4A2A-97DB-7F227694713D}" dt="2022-12-01T14:40:16.138" v="2382" actId="113"/>
        <pc:sldMkLst>
          <pc:docMk/>
          <pc:sldMk cId="3417647994" sldId="315"/>
        </pc:sldMkLst>
        <pc:spChg chg="mod">
          <ac:chgData name="Carlos Muñoz Fresco" userId="177950e247637ed8" providerId="LiveId" clId="{42FE7D73-4169-4A2A-97DB-7F227694713D}" dt="2022-12-01T14:40:16.138" v="2382" actId="113"/>
          <ac:spMkLst>
            <pc:docMk/>
            <pc:sldMk cId="3417647994" sldId="315"/>
            <ac:spMk id="2" creationId="{00000000-0000-0000-0000-000000000000}"/>
          </ac:spMkLst>
        </pc:spChg>
        <pc:spChg chg="add del mod">
          <ac:chgData name="Carlos Muñoz Fresco" userId="177950e247637ed8" providerId="LiveId" clId="{42FE7D73-4169-4A2A-97DB-7F227694713D}" dt="2022-11-30T16:48:38.073" v="847"/>
          <ac:spMkLst>
            <pc:docMk/>
            <pc:sldMk cId="3417647994" sldId="315"/>
            <ac:spMk id="3" creationId="{A073CB58-DD1F-CC33-C7FF-049F01828A14}"/>
          </ac:spMkLst>
        </pc:spChg>
        <pc:spChg chg="mod">
          <ac:chgData name="Carlos Muñoz Fresco" userId="177950e247637ed8" providerId="LiveId" clId="{42FE7D73-4169-4A2A-97DB-7F227694713D}" dt="2022-12-01T14:27:44.844" v="2208"/>
          <ac:spMkLst>
            <pc:docMk/>
            <pc:sldMk cId="3417647994" sldId="315"/>
            <ac:spMk id="28" creationId="{80FC9F4D-0D02-56CD-D3BB-2025B80B0FC4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38" creationId="{4C6C079F-4751-9435-1842-1AD2321D22CF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39" creationId="{ADD85BFF-0FDF-1693-BA10-5D114CF8016D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40" creationId="{4B6EB2F5-B99C-C03C-EFDE-2EAF700918EF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41" creationId="{657DCFD4-8E5D-DAFF-49EE-C7A083B6455B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42" creationId="{72BECF12-B912-1CCE-752E-6AF9FAC91E72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43" creationId="{70BAAA12-B0B8-A4AE-8626-3067C6367DAE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44" creationId="{6099B512-2884-E81A-EC49-421D1AECD432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45" creationId="{B4C5AB48-5AAE-25A5-DD05-49C92BB0C4B8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46" creationId="{D2B906E3-31DB-4553-D69C-B607FC10889D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47" creationId="{6A679EA0-5D2A-D394-66C6-88A9E98831B9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48" creationId="{C2DFF04E-100B-18DF-91A4-A1C995BD108A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49" creationId="{55568E0E-16AF-9688-E69B-904260B3F90D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50" creationId="{3C349968-128F-2110-C76A-B7D3865A94A4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51" creationId="{6E1709ED-AF99-E089-1C4C-CFE9DE848574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52" creationId="{CDF3CA0B-B412-1CA1-3299-449E89453C2D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53" creationId="{5F6124E0-F9D9-2493-86EF-CAEBA738CA2C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54" creationId="{008144D0-126C-3CAB-2437-097A0F229D70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55" creationId="{08FEF5E9-75DB-140A-CC43-A56773214B95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56" creationId="{A08E0B35-EA9E-9639-3946-7D403CBF443B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57" creationId="{7F003585-970A-0DA4-E9FA-5C788E132AD9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58" creationId="{D22CC32C-3452-6B10-F974-7698D9626C58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59" creationId="{6A92B3F5-3847-4A53-7EA2-8B9D10021820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60" creationId="{6415909C-F017-6C22-F22A-FBC41EE73808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61" creationId="{6ADE0F17-B667-6206-F57D-22E7DB26E6C1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62" creationId="{DBBB5A1A-AD8A-5839-DE1F-EC321BD280D1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63" creationId="{1168A272-E652-C046-F4AF-7AA8994ABDF0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64" creationId="{38C71B75-5A08-0BF3-B0FA-632599152BF9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65" creationId="{5B70F4B3-66BC-3DCC-5705-5A6B3D546904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66" creationId="{6AFEF2EE-86E5-6801-F292-3D1F6A3EB483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67" creationId="{BE26B247-300F-2CEA-FB37-5D62A8008B3A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68" creationId="{DAA80926-6298-E9BD-9C8F-A4BD50C3F8D6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69" creationId="{3ACD81F9-7248-2AA1-4BD0-0DC7D514FA73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70" creationId="{B517B6B7-8DCB-65AF-6148-D58E0E333095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71" creationId="{51823D95-F65C-C8C7-030F-6E22AF0C352D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72" creationId="{91A69E66-3DB0-E9D3-9806-708DBDC49986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73" creationId="{34AF260F-D874-9686-D967-ABB4307A39FC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74" creationId="{F6A5D6B3-222C-A08C-5E9D-F52E2349E6BB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75" creationId="{8EC5198A-2696-E479-D03E-DF22FDA9F31E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76" creationId="{11EC72B9-2AD2-CC8D-9868-7CB85A262A5B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77" creationId="{CF26E7DF-B0C8-267B-2EBA-41679E2DDADC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78" creationId="{A67641BE-45F8-8B61-C59F-687194643CD6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79" creationId="{B3B37021-FD5B-00EF-8182-48D0204AD855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80" creationId="{588ADC35-990A-BD10-4CFD-395D72D935BB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81" creationId="{D5E288EE-68F5-2DF2-B0AA-8AC3634D0768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82" creationId="{80F7850A-32D7-9647-51EA-882C0DFAFDCF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83" creationId="{5232841C-74D9-10F5-048E-BD9071E12DB0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84" creationId="{3F9706FF-DEAD-ED9F-D76C-1188C65D4EF7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85" creationId="{5DBE4806-2452-FFB9-D190-1C527C447A59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86" creationId="{D5BC207E-1F42-6BC2-E936-06B88088FB3A}"/>
          </ac:spMkLst>
        </pc:spChg>
        <pc:spChg chg="mod">
          <ac:chgData name="Carlos Muñoz Fresco" userId="177950e247637ed8" providerId="LiveId" clId="{42FE7D73-4169-4A2A-97DB-7F227694713D}" dt="2022-11-30T16:48:45.869" v="848"/>
          <ac:spMkLst>
            <pc:docMk/>
            <pc:sldMk cId="3417647994" sldId="315"/>
            <ac:spMk id="87" creationId="{DE9D9B6B-6817-E998-1354-8F8D4854A2EC}"/>
          </ac:spMkLst>
        </pc:spChg>
        <pc:spChg chg="mod">
          <ac:chgData name="Carlos Muñoz Fresco" userId="177950e247637ed8" providerId="LiveId" clId="{42FE7D73-4169-4A2A-97DB-7F227694713D}" dt="2022-12-01T14:27:44.844" v="2208"/>
          <ac:spMkLst>
            <pc:docMk/>
            <pc:sldMk cId="3417647994" sldId="315"/>
            <ac:spMk id="88" creationId="{3AFB9DF7-B10D-1BEE-374C-6BAC01388687}"/>
          </ac:spMkLst>
        </pc:spChg>
        <pc:spChg chg="mod">
          <ac:chgData name="Carlos Muñoz Fresco" userId="177950e247637ed8" providerId="LiveId" clId="{42FE7D73-4169-4A2A-97DB-7F227694713D}" dt="2022-12-01T14:27:44.844" v="2208"/>
          <ac:spMkLst>
            <pc:docMk/>
            <pc:sldMk cId="3417647994" sldId="315"/>
            <ac:spMk id="90" creationId="{9643BF00-88E2-AB6C-1A98-7D6353FFD59D}"/>
          </ac:spMkLst>
        </pc:spChg>
        <pc:spChg chg="add del mod">
          <ac:chgData name="Carlos Muñoz Fresco" userId="177950e247637ed8" providerId="LiveId" clId="{42FE7D73-4169-4A2A-97DB-7F227694713D}" dt="2022-12-01T14:28:09.611" v="2212" actId="478"/>
          <ac:spMkLst>
            <pc:docMk/>
            <pc:sldMk cId="3417647994" sldId="315"/>
            <ac:spMk id="91" creationId="{B1730DA7-4BFF-C07D-73DF-087D4410743A}"/>
          </ac:spMkLst>
        </pc:spChg>
        <pc:spChg chg="add mod ord">
          <ac:chgData name="Carlos Muñoz Fresco" userId="177950e247637ed8" providerId="LiveId" clId="{42FE7D73-4169-4A2A-97DB-7F227694713D}" dt="2022-12-01T14:31:34.934" v="2244" actId="14100"/>
          <ac:spMkLst>
            <pc:docMk/>
            <pc:sldMk cId="3417647994" sldId="315"/>
            <ac:spMk id="92" creationId="{441983C3-0CEF-2A92-79AE-322A1CA7C860}"/>
          </ac:spMkLst>
        </pc:spChg>
        <pc:spChg chg="add mod">
          <ac:chgData name="Carlos Muñoz Fresco" userId="177950e247637ed8" providerId="LiveId" clId="{42FE7D73-4169-4A2A-97DB-7F227694713D}" dt="2022-12-01T14:30:34.013" v="2236" actId="1076"/>
          <ac:spMkLst>
            <pc:docMk/>
            <pc:sldMk cId="3417647994" sldId="315"/>
            <ac:spMk id="93" creationId="{D1F0A4A1-E4F7-C9C3-902E-F0D88F98BF21}"/>
          </ac:spMkLst>
        </pc:spChg>
        <pc:grpChg chg="add mod">
          <ac:chgData name="Carlos Muñoz Fresco" userId="177950e247637ed8" providerId="LiveId" clId="{42FE7D73-4169-4A2A-97DB-7F227694713D}" dt="2022-12-01T14:30:37.591" v="2237" actId="1076"/>
          <ac:grpSpMkLst>
            <pc:docMk/>
            <pc:sldMk cId="3417647994" sldId="315"/>
            <ac:grpSpMk id="3" creationId="{2E36F22F-C2A9-EF7C-6E77-4D8938DE40E1}"/>
          </ac:grpSpMkLst>
        </pc:grpChg>
        <pc:grpChg chg="add mod">
          <ac:chgData name="Carlos Muñoz Fresco" userId="177950e247637ed8" providerId="LiveId" clId="{42FE7D73-4169-4A2A-97DB-7F227694713D}" dt="2022-11-30T16:51:21.647" v="865" actId="1076"/>
          <ac:grpSpMkLst>
            <pc:docMk/>
            <pc:sldMk cId="3417647994" sldId="315"/>
            <ac:grpSpMk id="4" creationId="{B6370DDF-C1F8-2974-18BD-CB291BD0E192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5" creationId="{282F7A76-BEEA-1CF4-8E5E-C0D1B51014E8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6" creationId="{8835B08A-1A9B-033D-3488-B64C468753DC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7" creationId="{B13CDD5E-0EF8-1CA5-8727-125B8681A161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8" creationId="{E548E43F-DEDA-C061-63DB-A0EC6E9DF521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9" creationId="{5559F165-F7F7-BF97-8885-D67C1A476D00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10" creationId="{7747F855-1D2C-9004-0399-8D1921A3878D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11" creationId="{578FFD30-9188-6C59-6FFC-89D1E2CA3E58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12" creationId="{351C0E96-6520-8C5F-41EC-9C963701DE6C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13" creationId="{FF7B72BA-DF05-240F-F20A-55B02139F2DA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14" creationId="{3DF7EB6B-6593-E095-91E6-16F8C59F1513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15" creationId="{DE7AC71E-ACD5-2386-E69F-C643AE90DD61}"/>
          </ac:grpSpMkLst>
        </pc:grpChg>
        <pc:grpChg chg="del mod">
          <ac:chgData name="Carlos Muñoz Fresco" userId="177950e247637ed8" providerId="LiveId" clId="{42FE7D73-4169-4A2A-97DB-7F227694713D}" dt="2022-12-01T14:28:44.348" v="2218" actId="478"/>
          <ac:grpSpMkLst>
            <pc:docMk/>
            <pc:sldMk cId="3417647994" sldId="315"/>
            <ac:grpSpMk id="16" creationId="{A367072C-E621-4F0F-819D-01778CCB081D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22" creationId="{8316F0A7-C585-369B-CC3A-BB940A2053C1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23" creationId="{6C636C16-B571-0A1C-F258-375CD3B6A151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24" creationId="{FB421BD2-1E2D-A493-4D00-3E90A8C2BFC4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26" creationId="{B7C83D60-0F26-C96C-F780-627636124123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27" creationId="{DD646709-BA4C-88AB-575F-BDF642F757CF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29" creationId="{CF46C478-84BE-3813-5FD8-DFD57C013D39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30" creationId="{9B7B35DB-B616-35B5-89E5-7520B67F966E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31" creationId="{C594687A-3E0C-2B18-7A77-C825D8E5BC51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32" creationId="{6279AF65-D556-DEDF-4C13-F20E1739305D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33" creationId="{A2FF1709-C12B-AD6B-AD59-C3AC5231859D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34" creationId="{3996F624-8C00-ED2C-EA88-7D019FEB3D5A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35" creationId="{90C4D38B-53DA-4407-AEBD-647F0920FEB9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36" creationId="{A0EFE03B-761D-91A8-6ABF-CD15618A0F11}"/>
          </ac:grpSpMkLst>
        </pc:grpChg>
        <pc:grpChg chg="mod">
          <ac:chgData name="Carlos Muñoz Fresco" userId="177950e247637ed8" providerId="LiveId" clId="{42FE7D73-4169-4A2A-97DB-7F227694713D}" dt="2022-11-30T16:48:45.869" v="848"/>
          <ac:grpSpMkLst>
            <pc:docMk/>
            <pc:sldMk cId="3417647994" sldId="315"/>
            <ac:grpSpMk id="37" creationId="{C8083D1F-8DBF-496D-F9FA-B70548F278F3}"/>
          </ac:grpSpMkLst>
        </pc:grpChg>
        <pc:picChg chg="del">
          <ac:chgData name="Carlos Muñoz Fresco" userId="177950e247637ed8" providerId="LiveId" clId="{42FE7D73-4169-4A2A-97DB-7F227694713D}" dt="2022-11-30T16:48:48.467" v="849" actId="478"/>
          <ac:picMkLst>
            <pc:docMk/>
            <pc:sldMk cId="3417647994" sldId="315"/>
            <ac:picMk id="28" creationId="{9C7C459D-88ED-AD40-D1A2-CA338A2C9629}"/>
          </ac:picMkLst>
        </pc:picChg>
        <pc:picChg chg="add mod">
          <ac:chgData name="Carlos Muñoz Fresco" userId="177950e247637ed8" providerId="LiveId" clId="{42FE7D73-4169-4A2A-97DB-7F227694713D}" dt="2022-12-01T14:30:26.042" v="2233" actId="1076"/>
          <ac:picMkLst>
            <pc:docMk/>
            <pc:sldMk cId="3417647994" sldId="315"/>
            <ac:picMk id="89" creationId="{9B6B3AC2-C6B7-E8B6-A9D1-3786555732BE}"/>
          </ac:picMkLst>
        </pc:picChg>
      </pc:sldChg>
      <pc:sldChg chg="addSp delSp modSp add del mod">
        <pc:chgData name="Carlos Muñoz Fresco" userId="177950e247637ed8" providerId="LiveId" clId="{42FE7D73-4169-4A2A-97DB-7F227694713D}" dt="2022-12-01T14:33:20.699" v="2261" actId="2696"/>
        <pc:sldMkLst>
          <pc:docMk/>
          <pc:sldMk cId="50317958" sldId="316"/>
        </pc:sldMkLst>
        <pc:spChg chg="mod">
          <ac:chgData name="Carlos Muñoz Fresco" userId="177950e247637ed8" providerId="LiveId" clId="{42FE7D73-4169-4A2A-97DB-7F227694713D}" dt="2022-11-30T16:56:26.871" v="916" actId="20577"/>
          <ac:spMkLst>
            <pc:docMk/>
            <pc:sldMk cId="50317958" sldId="316"/>
            <ac:spMk id="2" creationId="{00000000-0000-0000-0000-000000000000}"/>
          </ac:spMkLst>
        </pc:spChg>
        <pc:picChg chg="add mod">
          <ac:chgData name="Carlos Muñoz Fresco" userId="177950e247637ed8" providerId="LiveId" clId="{42FE7D73-4169-4A2A-97DB-7F227694713D}" dt="2022-11-30T16:53:05.670" v="873" actId="1076"/>
          <ac:picMkLst>
            <pc:docMk/>
            <pc:sldMk cId="50317958" sldId="316"/>
            <ac:picMk id="28" creationId="{D9657F1A-D595-0C33-C2DD-81930F9A8EF9}"/>
          </ac:picMkLst>
        </pc:picChg>
        <pc:picChg chg="del">
          <ac:chgData name="Carlos Muñoz Fresco" userId="177950e247637ed8" providerId="LiveId" clId="{42FE7D73-4169-4A2A-97DB-7F227694713D}" dt="2022-11-30T16:53:02.619" v="871" actId="478"/>
          <ac:picMkLst>
            <pc:docMk/>
            <pc:sldMk cId="50317958" sldId="316"/>
            <ac:picMk id="89" creationId="{9B6B3AC2-C6B7-E8B6-A9D1-3786555732BE}"/>
          </ac:picMkLst>
        </pc:picChg>
      </pc:sldChg>
      <pc:sldChg chg="addSp delSp modSp add del mod">
        <pc:chgData name="Carlos Muñoz Fresco" userId="177950e247637ed8" providerId="LiveId" clId="{42FE7D73-4169-4A2A-97DB-7F227694713D}" dt="2022-12-01T14:38:14.622" v="2365" actId="2696"/>
        <pc:sldMkLst>
          <pc:docMk/>
          <pc:sldMk cId="3057239584" sldId="317"/>
        </pc:sldMkLst>
        <pc:spChg chg="mod">
          <ac:chgData name="Carlos Muñoz Fresco" userId="177950e247637ed8" providerId="LiveId" clId="{42FE7D73-4169-4A2A-97DB-7F227694713D}" dt="2022-11-30T16:56:12.072" v="905" actId="14100"/>
          <ac:spMkLst>
            <pc:docMk/>
            <pc:sldMk cId="3057239584" sldId="317"/>
            <ac:spMk id="2" creationId="{00000000-0000-0000-0000-000000000000}"/>
          </ac:spMkLst>
        </pc:spChg>
        <pc:picChg chg="add mod">
          <ac:chgData name="Carlos Muñoz Fresco" userId="177950e247637ed8" providerId="LiveId" clId="{42FE7D73-4169-4A2A-97DB-7F227694713D}" dt="2022-12-01T14:34:49.261" v="2270" actId="1076"/>
          <ac:picMkLst>
            <pc:docMk/>
            <pc:sldMk cId="3057239584" sldId="317"/>
            <ac:picMk id="28" creationId="{1EB32F36-BB0B-BE65-68C5-F1339B9D2660}"/>
          </ac:picMkLst>
        </pc:picChg>
        <pc:picChg chg="del">
          <ac:chgData name="Carlos Muñoz Fresco" userId="177950e247637ed8" providerId="LiveId" clId="{42FE7D73-4169-4A2A-97DB-7F227694713D}" dt="2022-11-30T16:54:51.565" v="875" actId="478"/>
          <ac:picMkLst>
            <pc:docMk/>
            <pc:sldMk cId="3057239584" sldId="317"/>
            <ac:picMk id="89" creationId="{9B6B3AC2-C6B7-E8B6-A9D1-3786555732BE}"/>
          </ac:picMkLst>
        </pc:picChg>
      </pc:sldChg>
      <pc:sldChg chg="addSp delSp modSp add del mod">
        <pc:chgData name="Carlos Muñoz Fresco" userId="177950e247637ed8" providerId="LiveId" clId="{42FE7D73-4169-4A2A-97DB-7F227694713D}" dt="2022-12-01T14:38:18.381" v="2366" actId="2696"/>
        <pc:sldMkLst>
          <pc:docMk/>
          <pc:sldMk cId="4221601906" sldId="318"/>
        </pc:sldMkLst>
        <pc:spChg chg="mod">
          <ac:chgData name="Carlos Muñoz Fresco" userId="177950e247637ed8" providerId="LiveId" clId="{42FE7D73-4169-4A2A-97DB-7F227694713D}" dt="2022-11-30T16:55:49.808" v="888" actId="20577"/>
          <ac:spMkLst>
            <pc:docMk/>
            <pc:sldMk cId="4221601906" sldId="318"/>
            <ac:spMk id="2" creationId="{00000000-0000-0000-0000-000000000000}"/>
          </ac:spMkLst>
        </pc:spChg>
        <pc:picChg chg="add mod">
          <ac:chgData name="Carlos Muñoz Fresco" userId="177950e247637ed8" providerId="LiveId" clId="{42FE7D73-4169-4A2A-97DB-7F227694713D}" dt="2022-11-30T16:55:41.138" v="879" actId="1076"/>
          <ac:picMkLst>
            <pc:docMk/>
            <pc:sldMk cId="4221601906" sldId="318"/>
            <ac:picMk id="28" creationId="{A54DCDAE-BF9D-1A78-5BB7-1EF720AF0967}"/>
          </ac:picMkLst>
        </pc:picChg>
        <pc:picChg chg="del">
          <ac:chgData name="Carlos Muñoz Fresco" userId="177950e247637ed8" providerId="LiveId" clId="{42FE7D73-4169-4A2A-97DB-7F227694713D}" dt="2022-11-30T16:54:59.281" v="877" actId="478"/>
          <ac:picMkLst>
            <pc:docMk/>
            <pc:sldMk cId="4221601906" sldId="318"/>
            <ac:picMk id="89" creationId="{9B6B3AC2-C6B7-E8B6-A9D1-3786555732BE}"/>
          </ac:picMkLst>
        </pc:picChg>
      </pc:sldChg>
      <pc:sldChg chg="addSp delSp modSp add del mod ord">
        <pc:chgData name="Carlos Muñoz Fresco" userId="177950e247637ed8" providerId="LiveId" clId="{42FE7D73-4169-4A2A-97DB-7F227694713D}" dt="2022-12-01T14:53:21.189" v="2826" actId="2696"/>
        <pc:sldMkLst>
          <pc:docMk/>
          <pc:sldMk cId="3555444590" sldId="319"/>
        </pc:sldMkLst>
        <pc:spChg chg="mod">
          <ac:chgData name="Carlos Muñoz Fresco" userId="177950e247637ed8" providerId="LiveId" clId="{42FE7D73-4169-4A2A-97DB-7F227694713D}" dt="2022-11-30T16:57:16.792" v="954" actId="20577"/>
          <ac:spMkLst>
            <pc:docMk/>
            <pc:sldMk cId="3555444590" sldId="319"/>
            <ac:spMk id="2" creationId="{00000000-0000-0000-0000-000000000000}"/>
          </ac:spMkLst>
        </pc:spChg>
        <pc:spChg chg="add mod">
          <ac:chgData name="Carlos Muñoz Fresco" userId="177950e247637ed8" providerId="LiveId" clId="{42FE7D73-4169-4A2A-97DB-7F227694713D}" dt="2022-11-30T17:01:03.141" v="1141" actId="1076"/>
          <ac:spMkLst>
            <pc:docMk/>
            <pc:sldMk cId="3555444590" sldId="319"/>
            <ac:spMk id="4" creationId="{A9043C67-891C-3DE9-B290-DDA1EBCCD13F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39" creationId="{26AD0A50-BB08-3B72-D444-FC73644E3654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40" creationId="{D0A6B322-C947-B8A6-968A-59769A615D83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41" creationId="{7D4FA704-A076-C3B5-8B82-24C60239BB57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42" creationId="{2D49B0F3-36CE-1FE1-1881-83F1B97E4FDC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43" creationId="{917DE80B-E0D6-78CC-1919-5FD7A6EB3628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44" creationId="{2BCBCD35-4DB0-980E-C1E9-0DD295CE0B94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45" creationId="{70066F73-01CC-83BC-DA16-716B5E67C422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46" creationId="{01054C9C-A6AC-D1E3-F485-CBE1D8D377A8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47" creationId="{703E0478-6F76-8292-05AF-E77BC8AE27C1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48" creationId="{68441E53-DCE9-118F-3067-09AD83C780CC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49" creationId="{8D8EFF11-3D37-18B4-20EA-198908C2B7B7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50" creationId="{B3B3F337-4C3B-D789-15B9-23711FF5DE0F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51" creationId="{3454ACC2-D010-C1D9-BA43-27C68EE4237D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52" creationId="{853D2995-7403-F90C-EEA9-8C43E0C23211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53" creationId="{883BC8AA-9012-3D4C-80B0-2899A9456F95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54" creationId="{E1B9539F-DB80-B8CA-C5D7-70B3A89F64AC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55" creationId="{5100605B-279B-6A8B-3B02-3EED14B45CAC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56" creationId="{CF8AB007-B027-8322-DF8F-99D8E533269B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57" creationId="{F95C4085-AD60-1F81-9574-4EEBD0207EAA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58" creationId="{FE0239C3-2D6E-0696-3E4B-3346DBAF0339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59" creationId="{4A076459-D4B2-05D2-87F0-380A04040CD7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60" creationId="{5AF046B1-DF3C-534E-617A-4B0A402BAF0C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61" creationId="{AD5754F4-2884-C2CE-0903-D03A70F4AB8D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62" creationId="{3C1A6444-F187-AAF8-34C8-E766703D5846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63" creationId="{B9058BA9-D653-20AB-90B8-FF98A0D4B6FB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64" creationId="{CD0130A2-8B32-288F-B3E4-22510FE136DA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65" creationId="{C9DEA458-1DFD-DEA7-31EB-797146108300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66" creationId="{BE29AA7F-F9AF-9965-502C-CB8AEC7D7A79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67" creationId="{60A20858-F537-F677-1120-C44F2AB8F0A4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68" creationId="{FEA48E2F-D1A9-B51E-B1F6-DA4197BFB22F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69" creationId="{7A492181-7A4E-A647-AF46-D3BD610B4986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70" creationId="{5BDFDA95-EB9F-D6AA-CBF8-DC050165071A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71" creationId="{5E783AED-016D-E5A3-87DB-8EBE85EAA8BD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72" creationId="{AD0727A2-4326-375E-89C6-7DC875EDD6DE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73" creationId="{A5DFA1F9-DA6F-32C8-88A3-6CC1E777D01B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74" creationId="{F00AAF09-5FA2-4233-46A3-A30AAF58B792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75" creationId="{AEB76AD0-2E1C-7A4E-B33C-7BDD8C776FB8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76" creationId="{6198287B-377D-69E5-B8F7-983784117285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77" creationId="{422D77FE-7137-92CF-BDCC-1266468079A7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78" creationId="{4E1691BE-39B6-27F9-AB16-4B713F3AE019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79" creationId="{4485BA67-3FE0-FE87-4006-0E907B1E7D51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80" creationId="{9FA14803-D6AF-9F3A-F2B7-26D5F593AF72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81" creationId="{1350D615-978C-D36B-573B-CFAA4CEACED5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82" creationId="{2A54DDFE-72A4-B783-C54C-375CE620B1FB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83" creationId="{D2CC8248-A2D6-5509-24F1-8893FA42DF6D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84" creationId="{266E2635-01D9-DFFF-6E72-B38C363C0848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85" creationId="{F23EBD53-1AA7-DEBF-069B-E9B2FEA7B44D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86" creationId="{B790A6DB-8FD7-1D0E-3F1F-3CB46A422AA3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87" creationId="{7585C614-1F26-FDC2-37CB-B4C20297B739}"/>
          </ac:spMkLst>
        </pc:spChg>
        <pc:spChg chg="mod">
          <ac:chgData name="Carlos Muñoz Fresco" userId="177950e247637ed8" providerId="LiveId" clId="{42FE7D73-4169-4A2A-97DB-7F227694713D}" dt="2022-11-30T16:58:55.978" v="1032"/>
          <ac:spMkLst>
            <pc:docMk/>
            <pc:sldMk cId="3555444590" sldId="319"/>
            <ac:spMk id="88" creationId="{C531C280-0481-1ED0-FFFE-2D6FF253A48F}"/>
          </ac:spMkLst>
        </pc:spChg>
        <pc:grpChg chg="add mod">
          <ac:chgData name="Carlos Muñoz Fresco" userId="177950e247637ed8" providerId="LiveId" clId="{42FE7D73-4169-4A2A-97DB-7F227694713D}" dt="2022-11-30T16:58:59.222" v="1033" actId="1076"/>
          <ac:grpSpMkLst>
            <pc:docMk/>
            <pc:sldMk cId="3555444590" sldId="319"/>
            <ac:grpSpMk id="5" creationId="{B40024E1-8BE5-38F6-A8B7-9C296D170B97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6" creationId="{8B2C4127-D4D0-A123-463B-BE7262B9BCF5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7" creationId="{9CC48AFF-A89A-8C80-6991-247E2020A786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8" creationId="{DF3FF73B-46B7-134D-75CF-6C0728D723B0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9" creationId="{E43469A7-D593-E324-5E48-03319483E22C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10" creationId="{6421A59D-B07C-C248-562F-0F75AB1DE4E3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11" creationId="{02637874-027A-6BB8-F886-12C7B95970AA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12" creationId="{44B8FA7A-3488-D59F-2FA0-D08786B83C3B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13" creationId="{9AC5F4A7-04CB-E41F-FA9B-1A0866E53629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14" creationId="{AA26983E-A725-17A8-6340-A04DEAC800A2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15" creationId="{A89879E3-CA25-3344-FA08-923C06559DA9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22" creationId="{0B229758-F2C7-ABB7-5394-E4AD364FAB25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23" creationId="{EEFB76E9-9FDF-A97E-E1C9-56720CB4D7F6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24" creationId="{A3AA5BEE-CE12-EE92-F8C6-8069DC6F2849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26" creationId="{8BC3360C-B935-ABAB-93D6-7F251BC15DE9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27" creationId="{943877DF-7768-4575-D0F8-3AB2BF59504F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29" creationId="{DEBCB727-403C-B22C-8AF1-50736A4E8FDF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30" creationId="{B030256D-78C7-FCD0-20D7-E782436B37E5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31" creationId="{11D1A117-C269-2529-EB9A-85A5860AC2FD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32" creationId="{A73AED8E-5493-BC5A-AB91-806DF45B618B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33" creationId="{F27BA4C1-BC23-ECE6-185E-767C2812B98F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34" creationId="{7C532DAD-9DF3-CB99-0C09-7499F4BDFEB6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35" creationId="{DAE33CFE-2AE3-1E09-B796-1163D2AEF68E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36" creationId="{55868C5C-70BD-8DAE-D141-BE64850C881C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37" creationId="{B00CE366-1158-0AB9-8BF2-FBA923ECAD6D}"/>
          </ac:grpSpMkLst>
        </pc:grpChg>
        <pc:grpChg chg="mod">
          <ac:chgData name="Carlos Muñoz Fresco" userId="177950e247637ed8" providerId="LiveId" clId="{42FE7D73-4169-4A2A-97DB-7F227694713D}" dt="2022-11-30T16:58:55.978" v="1032"/>
          <ac:grpSpMkLst>
            <pc:docMk/>
            <pc:sldMk cId="3555444590" sldId="319"/>
            <ac:grpSpMk id="38" creationId="{26987169-8CEC-C1A6-7D70-A4D0F35E01D8}"/>
          </ac:grpSpMkLst>
        </pc:grpChg>
        <pc:picChg chg="add mod">
          <ac:chgData name="Carlos Muñoz Fresco" userId="177950e247637ed8" providerId="LiveId" clId="{42FE7D73-4169-4A2A-97DB-7F227694713D}" dt="2022-11-30T16:59:02.645" v="1034" actId="1076"/>
          <ac:picMkLst>
            <pc:docMk/>
            <pc:sldMk cId="3555444590" sldId="319"/>
            <ac:picMk id="3" creationId="{ACB57C07-0E2F-F3EB-1491-93F96A1C119F}"/>
          </ac:picMkLst>
        </pc:picChg>
        <pc:picChg chg="del">
          <ac:chgData name="Carlos Muñoz Fresco" userId="177950e247637ed8" providerId="LiveId" clId="{42FE7D73-4169-4A2A-97DB-7F227694713D}" dt="2022-11-30T16:57:07.569" v="933" actId="478"/>
          <ac:picMkLst>
            <pc:docMk/>
            <pc:sldMk cId="3555444590" sldId="319"/>
            <ac:picMk id="28" creationId="{9C7C459D-88ED-AD40-D1A2-CA338A2C9629}"/>
          </ac:picMkLst>
        </pc:picChg>
      </pc:sldChg>
      <pc:sldChg chg="add del">
        <pc:chgData name="Carlos Muñoz Fresco" userId="177950e247637ed8" providerId="LiveId" clId="{42FE7D73-4169-4A2A-97DB-7F227694713D}" dt="2022-12-01T15:11:19.197" v="3024" actId="47"/>
        <pc:sldMkLst>
          <pc:docMk/>
          <pc:sldMk cId="2887434155" sldId="320"/>
        </pc:sldMkLst>
      </pc:sldChg>
      <pc:sldChg chg="add del">
        <pc:chgData name="Carlos Muñoz Fresco" userId="177950e247637ed8" providerId="LiveId" clId="{42FE7D73-4169-4A2A-97DB-7F227694713D}" dt="2022-12-01T15:11:26.366" v="3039" actId="47"/>
        <pc:sldMkLst>
          <pc:docMk/>
          <pc:sldMk cId="2344772723" sldId="321"/>
        </pc:sldMkLst>
      </pc:sldChg>
      <pc:sldChg chg="delSp modSp add del mod ord">
        <pc:chgData name="Carlos Muñoz Fresco" userId="177950e247637ed8" providerId="LiveId" clId="{42FE7D73-4169-4A2A-97DB-7F227694713D}" dt="2022-12-01T13:07:53.336" v="2046" actId="2696"/>
        <pc:sldMkLst>
          <pc:docMk/>
          <pc:sldMk cId="418509293" sldId="322"/>
        </pc:sldMkLst>
        <pc:spChg chg="mod">
          <ac:chgData name="Carlos Muñoz Fresco" userId="177950e247637ed8" providerId="LiveId" clId="{42FE7D73-4169-4A2A-97DB-7F227694713D}" dt="2022-12-01T13:00:31.144" v="1974" actId="1076"/>
          <ac:spMkLst>
            <pc:docMk/>
            <pc:sldMk cId="418509293" sldId="322"/>
            <ac:spMk id="2" creationId="{00000000-0000-0000-0000-000000000000}"/>
          </ac:spMkLst>
        </pc:spChg>
        <pc:spChg chg="del">
          <ac:chgData name="Carlos Muñoz Fresco" userId="177950e247637ed8" providerId="LiveId" clId="{42FE7D73-4169-4A2A-97DB-7F227694713D}" dt="2022-12-01T13:00:07.118" v="1970" actId="478"/>
          <ac:spMkLst>
            <pc:docMk/>
            <pc:sldMk cId="418509293" sldId="322"/>
            <ac:spMk id="4" creationId="{B23A81D8-1580-4788-A6EC-A5ADC85A2E4E}"/>
          </ac:spMkLst>
        </pc:spChg>
        <pc:spChg chg="del">
          <ac:chgData name="Carlos Muñoz Fresco" userId="177950e247637ed8" providerId="LiveId" clId="{42FE7D73-4169-4A2A-97DB-7F227694713D}" dt="2022-12-01T13:00:20.935" v="1973" actId="478"/>
          <ac:spMkLst>
            <pc:docMk/>
            <pc:sldMk cId="418509293" sldId="322"/>
            <ac:spMk id="30" creationId="{50DBDE12-A041-443B-BBD4-8DACD8F155D5}"/>
          </ac:spMkLst>
        </pc:spChg>
        <pc:spChg chg="mod">
          <ac:chgData name="Carlos Muñoz Fresco" userId="177950e247637ed8" providerId="LiveId" clId="{42FE7D73-4169-4A2A-97DB-7F227694713D}" dt="2022-12-01T13:02:05.151" v="1996" actId="1076"/>
          <ac:spMkLst>
            <pc:docMk/>
            <pc:sldMk cId="418509293" sldId="322"/>
            <ac:spMk id="31" creationId="{9F67CF46-D647-FD40-9183-1A0734B355AA}"/>
          </ac:spMkLst>
        </pc:spChg>
        <pc:grpChg chg="mod">
          <ac:chgData name="Carlos Muñoz Fresco" userId="177950e247637ed8" providerId="LiveId" clId="{42FE7D73-4169-4A2A-97DB-7F227694713D}" dt="2022-12-01T13:00:32.993" v="1975" actId="1076"/>
          <ac:grpSpMkLst>
            <pc:docMk/>
            <pc:sldMk cId="418509293" sldId="322"/>
            <ac:grpSpMk id="6" creationId="{74DD108A-0789-47AD-B65C-D07E14A083C5}"/>
          </ac:grpSpMkLst>
        </pc:grpChg>
        <pc:grpChg chg="del">
          <ac:chgData name="Carlos Muñoz Fresco" userId="177950e247637ed8" providerId="LiveId" clId="{42FE7D73-4169-4A2A-97DB-7F227694713D}" dt="2022-12-01T13:00:19.102" v="1972" actId="478"/>
          <ac:grpSpMkLst>
            <pc:docMk/>
            <pc:sldMk cId="418509293" sldId="322"/>
            <ac:grpSpMk id="15" creationId="{D861B929-A10A-4798-BB88-F6135FE011AD}"/>
          </ac:grpSpMkLst>
        </pc:grpChg>
      </pc:sldChg>
      <pc:sldChg chg="addSp delSp modSp add mod ord">
        <pc:chgData name="Carlos Muñoz Fresco" userId="177950e247637ed8" providerId="LiveId" clId="{42FE7D73-4169-4A2A-97DB-7F227694713D}" dt="2022-12-01T14:40:20.252" v="2383" actId="113"/>
        <pc:sldMkLst>
          <pc:docMk/>
          <pc:sldMk cId="715117383" sldId="322"/>
        </pc:sldMkLst>
        <pc:spChg chg="mod">
          <ac:chgData name="Carlos Muñoz Fresco" userId="177950e247637ed8" providerId="LiveId" clId="{42FE7D73-4169-4A2A-97DB-7F227694713D}" dt="2022-12-01T14:40:20.252" v="2383" actId="113"/>
          <ac:spMkLst>
            <pc:docMk/>
            <pc:sldMk cId="715117383" sldId="322"/>
            <ac:spMk id="2" creationId="{00000000-0000-0000-0000-000000000000}"/>
          </ac:spMkLst>
        </pc:spChg>
        <pc:spChg chg="del">
          <ac:chgData name="Carlos Muñoz Fresco" userId="177950e247637ed8" providerId="LiveId" clId="{42FE7D73-4169-4A2A-97DB-7F227694713D}" dt="2022-12-01T14:32:30.148" v="2248" actId="478"/>
          <ac:spMkLst>
            <pc:docMk/>
            <pc:sldMk cId="715117383" sldId="322"/>
            <ac:spMk id="25" creationId="{441199DD-59A3-487B-951A-94B0905D058D}"/>
          </ac:spMkLst>
        </pc:spChg>
        <pc:grpChg chg="del">
          <ac:chgData name="Carlos Muñoz Fresco" userId="177950e247637ed8" providerId="LiveId" clId="{42FE7D73-4169-4A2A-97DB-7F227694713D}" dt="2022-12-01T14:32:27.970" v="2247" actId="478"/>
          <ac:grpSpMkLst>
            <pc:docMk/>
            <pc:sldMk cId="715117383" sldId="322"/>
            <ac:grpSpMk id="19" creationId="{8576B5BF-CFA7-49E1-8215-8E4D6260AC9D}"/>
          </ac:grpSpMkLst>
        </pc:grpChg>
        <pc:picChg chg="add mod">
          <ac:chgData name="Carlos Muñoz Fresco" userId="177950e247637ed8" providerId="LiveId" clId="{42FE7D73-4169-4A2A-97DB-7F227694713D}" dt="2022-12-01T14:34:30.497" v="2268" actId="1076"/>
          <ac:picMkLst>
            <pc:docMk/>
            <pc:sldMk cId="715117383" sldId="322"/>
            <ac:picMk id="16" creationId="{B2479F26-9AA5-0512-789D-6027DFFD6583}"/>
          </ac:picMkLst>
        </pc:picChg>
        <pc:picChg chg="del">
          <ac:chgData name="Carlos Muñoz Fresco" userId="177950e247637ed8" providerId="LiveId" clId="{42FE7D73-4169-4A2A-97DB-7F227694713D}" dt="2022-12-01T14:32:23.601" v="2246" actId="478"/>
          <ac:picMkLst>
            <pc:docMk/>
            <pc:sldMk cId="715117383" sldId="322"/>
            <ac:picMk id="89" creationId="{9B6B3AC2-C6B7-E8B6-A9D1-3786555732BE}"/>
          </ac:picMkLst>
        </pc:picChg>
      </pc:sldChg>
      <pc:sldChg chg="addSp delSp modSp add mod">
        <pc:chgData name="Carlos Muñoz Fresco" userId="177950e247637ed8" providerId="LiveId" clId="{42FE7D73-4169-4A2A-97DB-7F227694713D}" dt="2022-12-01T14:40:23.432" v="2384" actId="113"/>
        <pc:sldMkLst>
          <pc:docMk/>
          <pc:sldMk cId="2382397349" sldId="323"/>
        </pc:sldMkLst>
        <pc:spChg chg="mod">
          <ac:chgData name="Carlos Muñoz Fresco" userId="177950e247637ed8" providerId="LiveId" clId="{42FE7D73-4169-4A2A-97DB-7F227694713D}" dt="2022-12-01T14:40:23.432" v="2384" actId="113"/>
          <ac:spMkLst>
            <pc:docMk/>
            <pc:sldMk cId="2382397349" sldId="323"/>
            <ac:spMk id="2" creationId="{00000000-0000-0000-0000-000000000000}"/>
          </ac:spMkLst>
        </pc:spChg>
        <pc:picChg chg="del">
          <ac:chgData name="Carlos Muñoz Fresco" userId="177950e247637ed8" providerId="LiveId" clId="{42FE7D73-4169-4A2A-97DB-7F227694713D}" dt="2022-12-01T14:34:55.522" v="2272" actId="478"/>
          <ac:picMkLst>
            <pc:docMk/>
            <pc:sldMk cId="2382397349" sldId="323"/>
            <ac:picMk id="16" creationId="{B2479F26-9AA5-0512-789D-6027DFFD6583}"/>
          </ac:picMkLst>
        </pc:picChg>
        <pc:picChg chg="add mod">
          <ac:chgData name="Carlos Muñoz Fresco" userId="177950e247637ed8" providerId="LiveId" clId="{42FE7D73-4169-4A2A-97DB-7F227694713D}" dt="2022-12-01T14:34:58.118" v="2273" actId="1076"/>
          <ac:picMkLst>
            <pc:docMk/>
            <pc:sldMk cId="2382397349" sldId="323"/>
            <ac:picMk id="17" creationId="{EB013DF5-9D94-92F2-FFA6-B21B4DA161C1}"/>
          </ac:picMkLst>
        </pc:picChg>
      </pc:sldChg>
      <pc:sldChg chg="addSp delSp modSp add del mod">
        <pc:chgData name="Carlos Muñoz Fresco" userId="177950e247637ed8" providerId="LiveId" clId="{42FE7D73-4169-4A2A-97DB-7F227694713D}" dt="2022-12-01T13:07:50.162" v="2045" actId="2696"/>
        <pc:sldMkLst>
          <pc:docMk/>
          <pc:sldMk cId="3533314491" sldId="323"/>
        </pc:sldMkLst>
        <pc:spChg chg="mod">
          <ac:chgData name="Carlos Muñoz Fresco" userId="177950e247637ed8" providerId="LiveId" clId="{42FE7D73-4169-4A2A-97DB-7F227694713D}" dt="2022-12-01T13:00:50.406" v="1978"/>
          <ac:spMkLst>
            <pc:docMk/>
            <pc:sldMk cId="3533314491" sldId="323"/>
            <ac:spMk id="7" creationId="{4EE36508-487D-272D-34DB-817449AC317F}"/>
          </ac:spMkLst>
        </pc:spChg>
        <pc:spChg chg="mod">
          <ac:chgData name="Carlos Muñoz Fresco" userId="177950e247637ed8" providerId="LiveId" clId="{42FE7D73-4169-4A2A-97DB-7F227694713D}" dt="2022-12-01T13:00:50.406" v="1978"/>
          <ac:spMkLst>
            <pc:docMk/>
            <pc:sldMk cId="3533314491" sldId="323"/>
            <ac:spMk id="8" creationId="{656EDA81-6B40-64A2-2EF4-1D60BF9E412D}"/>
          </ac:spMkLst>
        </pc:spChg>
        <pc:spChg chg="mod">
          <ac:chgData name="Carlos Muñoz Fresco" userId="177950e247637ed8" providerId="LiveId" clId="{42FE7D73-4169-4A2A-97DB-7F227694713D}" dt="2022-12-01T13:00:50.406" v="1978"/>
          <ac:spMkLst>
            <pc:docMk/>
            <pc:sldMk cId="3533314491" sldId="323"/>
            <ac:spMk id="9" creationId="{411662BE-F2D6-B295-AD55-8A91400BB8FE}"/>
          </ac:spMkLst>
        </pc:spChg>
        <pc:spChg chg="mod">
          <ac:chgData name="Carlos Muñoz Fresco" userId="177950e247637ed8" providerId="LiveId" clId="{42FE7D73-4169-4A2A-97DB-7F227694713D}" dt="2022-12-01T13:00:50.406" v="1978"/>
          <ac:spMkLst>
            <pc:docMk/>
            <pc:sldMk cId="3533314491" sldId="323"/>
            <ac:spMk id="10" creationId="{9F660983-812A-DE0E-4199-84009C8BBDAB}"/>
          </ac:spMkLst>
        </pc:spChg>
        <pc:spChg chg="mod">
          <ac:chgData name="Carlos Muñoz Fresco" userId="177950e247637ed8" providerId="LiveId" clId="{42FE7D73-4169-4A2A-97DB-7F227694713D}" dt="2022-12-01T13:00:50.406" v="1978"/>
          <ac:spMkLst>
            <pc:docMk/>
            <pc:sldMk cId="3533314491" sldId="323"/>
            <ac:spMk id="11" creationId="{0083262E-6021-DD33-84A9-41941275AA76}"/>
          </ac:spMkLst>
        </pc:spChg>
        <pc:spChg chg="mod">
          <ac:chgData name="Carlos Muñoz Fresco" userId="177950e247637ed8" providerId="LiveId" clId="{42FE7D73-4169-4A2A-97DB-7F227694713D}" dt="2022-12-01T13:00:50.406" v="1978"/>
          <ac:spMkLst>
            <pc:docMk/>
            <pc:sldMk cId="3533314491" sldId="323"/>
            <ac:spMk id="12" creationId="{7ED81F89-196E-E3A1-A585-A26DBBBE2DCB}"/>
          </ac:spMkLst>
        </pc:spChg>
        <pc:spChg chg="mod">
          <ac:chgData name="Carlos Muñoz Fresco" userId="177950e247637ed8" providerId="LiveId" clId="{42FE7D73-4169-4A2A-97DB-7F227694713D}" dt="2022-12-01T13:00:50.406" v="1978"/>
          <ac:spMkLst>
            <pc:docMk/>
            <pc:sldMk cId="3533314491" sldId="323"/>
            <ac:spMk id="13" creationId="{AFA4C080-5B56-7D8A-0A2C-06EAE5083E92}"/>
          </ac:spMkLst>
        </pc:spChg>
        <pc:spChg chg="mod">
          <ac:chgData name="Carlos Muñoz Fresco" userId="177950e247637ed8" providerId="LiveId" clId="{42FE7D73-4169-4A2A-97DB-7F227694713D}" dt="2022-12-01T13:00:50.406" v="1978"/>
          <ac:spMkLst>
            <pc:docMk/>
            <pc:sldMk cId="3533314491" sldId="323"/>
            <ac:spMk id="14" creationId="{802551D2-4998-98B6-5FED-96160F5B3EB1}"/>
          </ac:spMkLst>
        </pc:spChg>
        <pc:grpChg chg="add del mod">
          <ac:chgData name="Carlos Muñoz Fresco" userId="177950e247637ed8" providerId="LiveId" clId="{42FE7D73-4169-4A2A-97DB-7F227694713D}" dt="2022-12-01T13:04:35.221" v="2017" actId="478"/>
          <ac:grpSpMkLst>
            <pc:docMk/>
            <pc:sldMk cId="3533314491" sldId="323"/>
            <ac:grpSpMk id="3" creationId="{507D4040-4B38-0ECF-0099-2D0B68BB3BF8}"/>
          </ac:grpSpMkLst>
        </pc:grpChg>
        <pc:grpChg chg="del mod">
          <ac:chgData name="Carlos Muñoz Fresco" userId="177950e247637ed8" providerId="LiveId" clId="{42FE7D73-4169-4A2A-97DB-7F227694713D}" dt="2022-12-01T13:01:20.762" v="1988" actId="478"/>
          <ac:grpSpMkLst>
            <pc:docMk/>
            <pc:sldMk cId="3533314491" sldId="323"/>
            <ac:grpSpMk id="4" creationId="{3ABB4576-38EB-4C3F-972D-55228FF1E7F6}"/>
          </ac:grpSpMkLst>
        </pc:grpChg>
        <pc:grpChg chg="del">
          <ac:chgData name="Carlos Muñoz Fresco" userId="177950e247637ed8" providerId="LiveId" clId="{42FE7D73-4169-4A2A-97DB-7F227694713D}" dt="2022-12-01T13:01:11.260" v="1984" actId="478"/>
          <ac:grpSpMkLst>
            <pc:docMk/>
            <pc:sldMk cId="3533314491" sldId="323"/>
            <ac:grpSpMk id="23" creationId="{55ED9E26-5001-44DB-A392-BD0A98802160}"/>
          </ac:grpSpMkLst>
        </pc:grpChg>
        <pc:grpChg chg="del">
          <ac:chgData name="Carlos Muñoz Fresco" userId="177950e247637ed8" providerId="LiveId" clId="{42FE7D73-4169-4A2A-97DB-7F227694713D}" dt="2022-12-01T13:01:12.596" v="1985" actId="478"/>
          <ac:grpSpMkLst>
            <pc:docMk/>
            <pc:sldMk cId="3533314491" sldId="323"/>
            <ac:grpSpMk id="26" creationId="{6C55FD25-E26F-4543-B13C-9D7A4C74776A}"/>
          </ac:grpSpMkLst>
        </pc:grpChg>
        <pc:grpChg chg="del">
          <ac:chgData name="Carlos Muñoz Fresco" userId="177950e247637ed8" providerId="LiveId" clId="{42FE7D73-4169-4A2A-97DB-7F227694713D}" dt="2022-12-01T13:01:08.410" v="1982" actId="478"/>
          <ac:grpSpMkLst>
            <pc:docMk/>
            <pc:sldMk cId="3533314491" sldId="323"/>
            <ac:grpSpMk id="29" creationId="{534E6C7A-C10E-4068-AD03-C55BBDF6ADA2}"/>
          </ac:grpSpMkLst>
        </pc:grpChg>
        <pc:grpChg chg="del">
          <ac:chgData name="Carlos Muñoz Fresco" userId="177950e247637ed8" providerId="LiveId" clId="{42FE7D73-4169-4A2A-97DB-7F227694713D}" dt="2022-12-01T13:01:09.757" v="1983" actId="478"/>
          <ac:grpSpMkLst>
            <pc:docMk/>
            <pc:sldMk cId="3533314491" sldId="323"/>
            <ac:grpSpMk id="32" creationId="{DA7BF0E1-C5B6-4B28-B406-99722938F878}"/>
          </ac:grpSpMkLst>
        </pc:grpChg>
        <pc:picChg chg="add del mod">
          <ac:chgData name="Carlos Muñoz Fresco" userId="177950e247637ed8" providerId="LiveId" clId="{42FE7D73-4169-4A2A-97DB-7F227694713D}" dt="2022-12-01T13:02:00.300" v="1995" actId="478"/>
          <ac:picMkLst>
            <pc:docMk/>
            <pc:sldMk cId="3533314491" sldId="323"/>
            <ac:picMk id="15" creationId="{D8ABC769-DBE1-5E4F-07A7-862AF4762DD3}"/>
          </ac:picMkLst>
        </pc:picChg>
        <pc:picChg chg="add mod">
          <ac:chgData name="Carlos Muñoz Fresco" userId="177950e247637ed8" providerId="LiveId" clId="{42FE7D73-4169-4A2A-97DB-7F227694713D}" dt="2022-12-01T13:05:19.822" v="2019" actId="14100"/>
          <ac:picMkLst>
            <pc:docMk/>
            <pc:sldMk cId="3533314491" sldId="323"/>
            <ac:picMk id="16" creationId="{EDC19171-51BC-A1A6-8220-9708BB30C2A5}"/>
          </ac:picMkLst>
        </pc:picChg>
        <pc:picChg chg="del">
          <ac:chgData name="Carlos Muñoz Fresco" userId="177950e247637ed8" providerId="LiveId" clId="{42FE7D73-4169-4A2A-97DB-7F227694713D}" dt="2022-12-01T13:00:40.397" v="1977" actId="478"/>
          <ac:picMkLst>
            <pc:docMk/>
            <pc:sldMk cId="3533314491" sldId="323"/>
            <ac:picMk id="41" creationId="{3EDE013E-CFB3-C128-DF20-0F9BE7E666F8}"/>
          </ac:picMkLst>
        </pc:picChg>
      </pc:sldChg>
      <pc:sldChg chg="addSp delSp modSp add mod">
        <pc:chgData name="Carlos Muñoz Fresco" userId="177950e247637ed8" providerId="LiveId" clId="{42FE7D73-4169-4A2A-97DB-7F227694713D}" dt="2022-12-01T14:40:27.349" v="2385" actId="113"/>
        <pc:sldMkLst>
          <pc:docMk/>
          <pc:sldMk cId="3569327354" sldId="324"/>
        </pc:sldMkLst>
        <pc:spChg chg="mod">
          <ac:chgData name="Carlos Muñoz Fresco" userId="177950e247637ed8" providerId="LiveId" clId="{42FE7D73-4169-4A2A-97DB-7F227694713D}" dt="2022-12-01T14:40:27.349" v="2385" actId="113"/>
          <ac:spMkLst>
            <pc:docMk/>
            <pc:sldMk cId="3569327354" sldId="324"/>
            <ac:spMk id="2" creationId="{00000000-0000-0000-0000-000000000000}"/>
          </ac:spMkLst>
        </pc:spChg>
        <pc:picChg chg="add mod">
          <ac:chgData name="Carlos Muñoz Fresco" userId="177950e247637ed8" providerId="LiveId" clId="{42FE7D73-4169-4A2A-97DB-7F227694713D}" dt="2022-12-01T14:38:05.443" v="2364" actId="14100"/>
          <ac:picMkLst>
            <pc:docMk/>
            <pc:sldMk cId="3569327354" sldId="324"/>
            <ac:picMk id="16" creationId="{FBBB55A4-7828-0A20-FABB-2216DEC55A74}"/>
          </ac:picMkLst>
        </pc:picChg>
        <pc:picChg chg="del">
          <ac:chgData name="Carlos Muñoz Fresco" userId="177950e247637ed8" providerId="LiveId" clId="{42FE7D73-4169-4A2A-97DB-7F227694713D}" dt="2022-12-01T14:36:37.673" v="2290" actId="478"/>
          <ac:picMkLst>
            <pc:docMk/>
            <pc:sldMk cId="3569327354" sldId="324"/>
            <ac:picMk id="17" creationId="{EB013DF5-9D94-92F2-FFA6-B21B4DA161C1}"/>
          </ac:picMkLst>
        </pc:picChg>
      </pc:sldChg>
      <pc:sldChg chg="add del">
        <pc:chgData name="Carlos Muñoz Fresco" userId="177950e247637ed8" providerId="LiveId" clId="{42FE7D73-4169-4A2A-97DB-7F227694713D}" dt="2022-12-01T15:11:24.478" v="3032" actId="47"/>
        <pc:sldMkLst>
          <pc:docMk/>
          <pc:sldMk cId="1020345770" sldId="325"/>
        </pc:sldMkLst>
      </pc:sldChg>
      <pc:sldChg chg="addSp delSp modSp add mod ord">
        <pc:chgData name="Carlos Muñoz Fresco" userId="177950e247637ed8" providerId="LiveId" clId="{42FE7D73-4169-4A2A-97DB-7F227694713D}" dt="2022-12-01T15:10:57.811" v="3013" actId="20577"/>
        <pc:sldMkLst>
          <pc:docMk/>
          <pc:sldMk cId="57870690" sldId="326"/>
        </pc:sldMkLst>
        <pc:spChg chg="add del">
          <ac:chgData name="Carlos Muñoz Fresco" userId="177950e247637ed8" providerId="LiveId" clId="{42FE7D73-4169-4A2A-97DB-7F227694713D}" dt="2022-12-01T14:54:30.186" v="2832" actId="21"/>
          <ac:spMkLst>
            <pc:docMk/>
            <pc:sldMk cId="57870690" sldId="326"/>
            <ac:spMk id="3" creationId="{04781290-C84A-496B-8C77-8790EB7C4A9D}"/>
          </ac:spMkLst>
        </pc:spChg>
        <pc:spChg chg="add del mod">
          <ac:chgData name="Carlos Muñoz Fresco" userId="177950e247637ed8" providerId="LiveId" clId="{42FE7D73-4169-4A2A-97DB-7F227694713D}" dt="2022-12-01T14:54:34.615" v="2834" actId="21"/>
          <ac:spMkLst>
            <pc:docMk/>
            <pc:sldMk cId="57870690" sldId="326"/>
            <ac:spMk id="5" creationId="{F1392716-58DC-EBB7-91C6-0E6A688B8E50}"/>
          </ac:spMkLst>
        </pc:spChg>
        <pc:spChg chg="mod">
          <ac:chgData name="Carlos Muñoz Fresco" userId="177950e247637ed8" providerId="LiveId" clId="{42FE7D73-4169-4A2A-97DB-7F227694713D}" dt="2022-12-01T15:10:57.811" v="3013" actId="20577"/>
          <ac:spMkLst>
            <pc:docMk/>
            <pc:sldMk cId="57870690" sldId="326"/>
            <ac:spMk id="7" creationId="{B9685444-4B0D-45F5-BF25-A4A2DC2F4043}"/>
          </ac:spMkLst>
        </pc:spChg>
        <pc:spChg chg="del">
          <ac:chgData name="Carlos Muñoz Fresco" userId="177950e247637ed8" providerId="LiveId" clId="{42FE7D73-4169-4A2A-97DB-7F227694713D}" dt="2022-12-01T14:55:32.286" v="2882" actId="478"/>
          <ac:spMkLst>
            <pc:docMk/>
            <pc:sldMk cId="57870690" sldId="326"/>
            <ac:spMk id="8" creationId="{9972398B-AFA0-4CCE-A556-FE79AD3C98F7}"/>
          </ac:spMkLst>
        </pc:spChg>
        <pc:spChg chg="del">
          <ac:chgData name="Carlos Muñoz Fresco" userId="177950e247637ed8" providerId="LiveId" clId="{42FE7D73-4169-4A2A-97DB-7F227694713D}" dt="2022-12-01T14:55:33.852" v="2883" actId="478"/>
          <ac:spMkLst>
            <pc:docMk/>
            <pc:sldMk cId="57870690" sldId="326"/>
            <ac:spMk id="9" creationId="{02A053FD-D39B-48FB-A047-13CBB45BF1E3}"/>
          </ac:spMkLst>
        </pc:spChg>
        <pc:spChg chg="del">
          <ac:chgData name="Carlos Muñoz Fresco" userId="177950e247637ed8" providerId="LiveId" clId="{42FE7D73-4169-4A2A-97DB-7F227694713D}" dt="2022-12-01T14:54:44.483" v="2837" actId="478"/>
          <ac:spMkLst>
            <pc:docMk/>
            <pc:sldMk cId="57870690" sldId="326"/>
            <ac:spMk id="11" creationId="{4119574C-917A-4E07-A5C0-89A5478F0367}"/>
          </ac:spMkLst>
        </pc:spChg>
        <pc:spChg chg="mod">
          <ac:chgData name="Carlos Muñoz Fresco" userId="177950e247637ed8" providerId="LiveId" clId="{42FE7D73-4169-4A2A-97DB-7F227694713D}" dt="2022-12-01T14:56:11.460" v="2887"/>
          <ac:spMkLst>
            <pc:docMk/>
            <pc:sldMk cId="57870690" sldId="326"/>
            <ac:spMk id="14" creationId="{24B6F792-FF21-C4AD-C4E5-DE8E850ED9DA}"/>
          </ac:spMkLst>
        </pc:spChg>
        <pc:spChg chg="mod">
          <ac:chgData name="Carlos Muñoz Fresco" userId="177950e247637ed8" providerId="LiveId" clId="{42FE7D73-4169-4A2A-97DB-7F227694713D}" dt="2022-12-01T14:56:11.460" v="2887"/>
          <ac:spMkLst>
            <pc:docMk/>
            <pc:sldMk cId="57870690" sldId="326"/>
            <ac:spMk id="15" creationId="{A644073E-32BC-ACB3-788D-F9365FA1D438}"/>
          </ac:spMkLst>
        </pc:spChg>
        <pc:spChg chg="mod">
          <ac:chgData name="Carlos Muñoz Fresco" userId="177950e247637ed8" providerId="LiveId" clId="{42FE7D73-4169-4A2A-97DB-7F227694713D}" dt="2022-12-01T14:56:11.460" v="2887"/>
          <ac:spMkLst>
            <pc:docMk/>
            <pc:sldMk cId="57870690" sldId="326"/>
            <ac:spMk id="26" creationId="{0B14CFFD-825F-BC21-C4AD-7BCB6CEE62B2}"/>
          </ac:spMkLst>
        </pc:spChg>
        <pc:spChg chg="mod">
          <ac:chgData name="Carlos Muñoz Fresco" userId="177950e247637ed8" providerId="LiveId" clId="{42FE7D73-4169-4A2A-97DB-7F227694713D}" dt="2022-12-01T14:56:11.460" v="2887"/>
          <ac:spMkLst>
            <pc:docMk/>
            <pc:sldMk cId="57870690" sldId="326"/>
            <ac:spMk id="27" creationId="{3426D68E-A59A-F535-0F91-DFDDFA422E8C}"/>
          </ac:spMkLst>
        </pc:spChg>
        <pc:spChg chg="mod">
          <ac:chgData name="Carlos Muñoz Fresco" userId="177950e247637ed8" providerId="LiveId" clId="{42FE7D73-4169-4A2A-97DB-7F227694713D}" dt="2022-12-01T14:56:11.460" v="2887"/>
          <ac:spMkLst>
            <pc:docMk/>
            <pc:sldMk cId="57870690" sldId="326"/>
            <ac:spMk id="28" creationId="{94AA4DD2-65D7-5B1C-6C4F-C4FC583CCE36}"/>
          </ac:spMkLst>
        </pc:spChg>
        <pc:spChg chg="mod">
          <ac:chgData name="Carlos Muñoz Fresco" userId="177950e247637ed8" providerId="LiveId" clId="{42FE7D73-4169-4A2A-97DB-7F227694713D}" dt="2022-12-01T14:56:11.460" v="2887"/>
          <ac:spMkLst>
            <pc:docMk/>
            <pc:sldMk cId="57870690" sldId="326"/>
            <ac:spMk id="29" creationId="{6487D294-4E74-6BF1-E5A5-8D08E2B4C8F2}"/>
          </ac:spMkLst>
        </pc:spChg>
        <pc:spChg chg="mod">
          <ac:chgData name="Carlos Muñoz Fresco" userId="177950e247637ed8" providerId="LiveId" clId="{42FE7D73-4169-4A2A-97DB-7F227694713D}" dt="2022-12-01T14:56:11.460" v="2887"/>
          <ac:spMkLst>
            <pc:docMk/>
            <pc:sldMk cId="57870690" sldId="326"/>
            <ac:spMk id="30" creationId="{49B15A4B-B7B0-C901-5845-FACA13E20671}"/>
          </ac:spMkLst>
        </pc:spChg>
        <pc:spChg chg="mod">
          <ac:chgData name="Carlos Muñoz Fresco" userId="177950e247637ed8" providerId="LiveId" clId="{42FE7D73-4169-4A2A-97DB-7F227694713D}" dt="2022-12-01T14:56:11.460" v="2887"/>
          <ac:spMkLst>
            <pc:docMk/>
            <pc:sldMk cId="57870690" sldId="326"/>
            <ac:spMk id="31" creationId="{07F298E1-8F48-64F7-D450-BB6408A92F2E}"/>
          </ac:spMkLst>
        </pc:spChg>
        <pc:spChg chg="mod">
          <ac:chgData name="Carlos Muñoz Fresco" userId="177950e247637ed8" providerId="LiveId" clId="{42FE7D73-4169-4A2A-97DB-7F227694713D}" dt="2022-12-01T14:56:11.460" v="2887"/>
          <ac:spMkLst>
            <pc:docMk/>
            <pc:sldMk cId="57870690" sldId="326"/>
            <ac:spMk id="32" creationId="{95BD2780-6697-D877-4B5B-66871CE75FB4}"/>
          </ac:spMkLst>
        </pc:spChg>
        <pc:spChg chg="mod">
          <ac:chgData name="Carlos Muñoz Fresco" userId="177950e247637ed8" providerId="LiveId" clId="{42FE7D73-4169-4A2A-97DB-7F227694713D}" dt="2022-12-01T14:56:11.460" v="2887"/>
          <ac:spMkLst>
            <pc:docMk/>
            <pc:sldMk cId="57870690" sldId="326"/>
            <ac:spMk id="33" creationId="{CB1E4109-981B-81B3-3B0E-C9CD3925E5EF}"/>
          </ac:spMkLst>
        </pc:spChg>
        <pc:spChg chg="mod">
          <ac:chgData name="Carlos Muñoz Fresco" userId="177950e247637ed8" providerId="LiveId" clId="{42FE7D73-4169-4A2A-97DB-7F227694713D}" dt="2022-12-01T14:56:11.460" v="2887"/>
          <ac:spMkLst>
            <pc:docMk/>
            <pc:sldMk cId="57870690" sldId="326"/>
            <ac:spMk id="34" creationId="{91120C8A-10C9-A28C-0090-78C6B65B9D15}"/>
          </ac:spMkLst>
        </pc:spChg>
        <pc:spChg chg="mod">
          <ac:chgData name="Carlos Muñoz Fresco" userId="177950e247637ed8" providerId="LiveId" clId="{42FE7D73-4169-4A2A-97DB-7F227694713D}" dt="2022-12-01T14:56:11.460" v="2887"/>
          <ac:spMkLst>
            <pc:docMk/>
            <pc:sldMk cId="57870690" sldId="326"/>
            <ac:spMk id="35" creationId="{5E7BF6F4-8219-E384-EEDE-E3855D604C4A}"/>
          </ac:spMkLst>
        </pc:spChg>
        <pc:spChg chg="mod">
          <ac:chgData name="Carlos Muñoz Fresco" userId="177950e247637ed8" providerId="LiveId" clId="{42FE7D73-4169-4A2A-97DB-7F227694713D}" dt="2022-12-01T14:56:11.460" v="2887"/>
          <ac:spMkLst>
            <pc:docMk/>
            <pc:sldMk cId="57870690" sldId="326"/>
            <ac:spMk id="36" creationId="{E65939EB-31DB-9D2B-AEFA-80CD735D22BB}"/>
          </ac:spMkLst>
        </pc:spChg>
        <pc:spChg chg="mod">
          <ac:chgData name="Carlos Muñoz Fresco" userId="177950e247637ed8" providerId="LiveId" clId="{42FE7D73-4169-4A2A-97DB-7F227694713D}" dt="2022-12-01T14:56:11.460" v="2887"/>
          <ac:spMkLst>
            <pc:docMk/>
            <pc:sldMk cId="57870690" sldId="326"/>
            <ac:spMk id="37" creationId="{C10A277D-EE07-E334-B785-DD7091C231A0}"/>
          </ac:spMkLst>
        </pc:spChg>
        <pc:spChg chg="mod">
          <ac:chgData name="Carlos Muñoz Fresco" userId="177950e247637ed8" providerId="LiveId" clId="{42FE7D73-4169-4A2A-97DB-7F227694713D}" dt="2022-12-01T14:56:11.460" v="2887"/>
          <ac:spMkLst>
            <pc:docMk/>
            <pc:sldMk cId="57870690" sldId="326"/>
            <ac:spMk id="38" creationId="{6280439A-C0EB-3032-7F5B-D6F0D2F393C7}"/>
          </ac:spMkLst>
        </pc:spChg>
        <pc:spChg chg="mod">
          <ac:chgData name="Carlos Muñoz Fresco" userId="177950e247637ed8" providerId="LiveId" clId="{42FE7D73-4169-4A2A-97DB-7F227694713D}" dt="2022-12-01T14:56:11.460" v="2887"/>
          <ac:spMkLst>
            <pc:docMk/>
            <pc:sldMk cId="57870690" sldId="326"/>
            <ac:spMk id="39" creationId="{98A05D6F-806F-30FC-932D-A057FB503117}"/>
          </ac:spMkLst>
        </pc:spChg>
        <pc:spChg chg="mod">
          <ac:chgData name="Carlos Muñoz Fresco" userId="177950e247637ed8" providerId="LiveId" clId="{42FE7D73-4169-4A2A-97DB-7F227694713D}" dt="2022-12-01T14:56:11.460" v="2887"/>
          <ac:spMkLst>
            <pc:docMk/>
            <pc:sldMk cId="57870690" sldId="326"/>
            <ac:spMk id="40" creationId="{45847332-9E1D-8DAA-CACE-6BEDA04553EF}"/>
          </ac:spMkLst>
        </pc:spChg>
        <pc:spChg chg="mod">
          <ac:chgData name="Carlos Muñoz Fresco" userId="177950e247637ed8" providerId="LiveId" clId="{42FE7D73-4169-4A2A-97DB-7F227694713D}" dt="2022-12-01T14:56:11.460" v="2887"/>
          <ac:spMkLst>
            <pc:docMk/>
            <pc:sldMk cId="57870690" sldId="326"/>
            <ac:spMk id="41" creationId="{6D3E3AC5-E478-8A57-97CD-F50F49731AD0}"/>
          </ac:spMkLst>
        </pc:spChg>
        <pc:spChg chg="mod">
          <ac:chgData name="Carlos Muñoz Fresco" userId="177950e247637ed8" providerId="LiveId" clId="{42FE7D73-4169-4A2A-97DB-7F227694713D}" dt="2022-12-01T14:56:11.460" v="2887"/>
          <ac:spMkLst>
            <pc:docMk/>
            <pc:sldMk cId="57870690" sldId="326"/>
            <ac:spMk id="42" creationId="{BC5C94FF-260C-3B3D-FB07-EFE227E1A378}"/>
          </ac:spMkLst>
        </pc:spChg>
        <pc:spChg chg="mod">
          <ac:chgData name="Carlos Muñoz Fresco" userId="177950e247637ed8" providerId="LiveId" clId="{42FE7D73-4169-4A2A-97DB-7F227694713D}" dt="2022-12-01T14:56:11.460" v="2887"/>
          <ac:spMkLst>
            <pc:docMk/>
            <pc:sldMk cId="57870690" sldId="326"/>
            <ac:spMk id="43" creationId="{A88BCB78-F011-10E9-C603-3591077103EB}"/>
          </ac:spMkLst>
        </pc:spChg>
        <pc:spChg chg="mod">
          <ac:chgData name="Carlos Muñoz Fresco" userId="177950e247637ed8" providerId="LiveId" clId="{42FE7D73-4169-4A2A-97DB-7F227694713D}" dt="2022-12-01T14:56:11.460" v="2887"/>
          <ac:spMkLst>
            <pc:docMk/>
            <pc:sldMk cId="57870690" sldId="326"/>
            <ac:spMk id="44" creationId="{E857FCF1-E7FA-DFC7-1AA7-3FD818871B33}"/>
          </ac:spMkLst>
        </pc:spChg>
        <pc:spChg chg="mod">
          <ac:chgData name="Carlos Muñoz Fresco" userId="177950e247637ed8" providerId="LiveId" clId="{42FE7D73-4169-4A2A-97DB-7F227694713D}" dt="2022-12-01T14:56:11.460" v="2887"/>
          <ac:spMkLst>
            <pc:docMk/>
            <pc:sldMk cId="57870690" sldId="326"/>
            <ac:spMk id="45" creationId="{86A284F4-6E78-F1EA-B427-122781535A89}"/>
          </ac:spMkLst>
        </pc:spChg>
        <pc:spChg chg="add mod">
          <ac:chgData name="Carlos Muñoz Fresco" userId="177950e247637ed8" providerId="LiveId" clId="{42FE7D73-4169-4A2A-97DB-7F227694713D}" dt="2022-12-01T14:59:50.234" v="2905" actId="1076"/>
          <ac:spMkLst>
            <pc:docMk/>
            <pc:sldMk cId="57870690" sldId="326"/>
            <ac:spMk id="52" creationId="{B600414C-779C-C9A9-DE8D-F77D0F13EF06}"/>
          </ac:spMkLst>
        </pc:spChg>
        <pc:spChg chg="add mod">
          <ac:chgData name="Carlos Muñoz Fresco" userId="177950e247637ed8" providerId="LiveId" clId="{42FE7D73-4169-4A2A-97DB-7F227694713D}" dt="2022-12-01T15:01:33.326" v="2932" actId="1076"/>
          <ac:spMkLst>
            <pc:docMk/>
            <pc:sldMk cId="57870690" sldId="326"/>
            <ac:spMk id="53" creationId="{F6ED6C68-7C5A-BC6F-F0F2-70CC4F9DB11A}"/>
          </ac:spMkLst>
        </pc:spChg>
        <pc:spChg chg="add mod">
          <ac:chgData name="Carlos Muñoz Fresco" userId="177950e247637ed8" providerId="LiveId" clId="{42FE7D73-4169-4A2A-97DB-7F227694713D}" dt="2022-12-01T15:01:24.123" v="2931" actId="1076"/>
          <ac:spMkLst>
            <pc:docMk/>
            <pc:sldMk cId="57870690" sldId="326"/>
            <ac:spMk id="54" creationId="{822F265F-F6CB-5740-2B3C-B1A5DEFE78A8}"/>
          </ac:spMkLst>
        </pc:spChg>
        <pc:spChg chg="add mod">
          <ac:chgData name="Carlos Muñoz Fresco" userId="177950e247637ed8" providerId="LiveId" clId="{42FE7D73-4169-4A2A-97DB-7F227694713D}" dt="2022-12-01T15:01:18.132" v="2930" actId="1076"/>
          <ac:spMkLst>
            <pc:docMk/>
            <pc:sldMk cId="57870690" sldId="326"/>
            <ac:spMk id="55" creationId="{3371A219-8FB7-C906-E912-33B90EA9E93C}"/>
          </ac:spMkLst>
        </pc:spChg>
        <pc:spChg chg="add mod">
          <ac:chgData name="Carlos Muñoz Fresco" userId="177950e247637ed8" providerId="LiveId" clId="{42FE7D73-4169-4A2A-97DB-7F227694713D}" dt="2022-12-01T15:01:14.256" v="2929" actId="1076"/>
          <ac:spMkLst>
            <pc:docMk/>
            <pc:sldMk cId="57870690" sldId="326"/>
            <ac:spMk id="56" creationId="{9AD18DD2-36AF-9757-B411-285B4E4C644A}"/>
          </ac:spMkLst>
        </pc:spChg>
        <pc:spChg chg="add mod">
          <ac:chgData name="Carlos Muñoz Fresco" userId="177950e247637ed8" providerId="LiveId" clId="{42FE7D73-4169-4A2A-97DB-7F227694713D}" dt="2022-12-01T15:01:04.310" v="2928" actId="1076"/>
          <ac:spMkLst>
            <pc:docMk/>
            <pc:sldMk cId="57870690" sldId="326"/>
            <ac:spMk id="57" creationId="{88A4B9AD-B708-F0E5-55A7-94201FB8CD81}"/>
          </ac:spMkLst>
        </pc:spChg>
        <pc:grpChg chg="add mod">
          <ac:chgData name="Carlos Muñoz Fresco" userId="177950e247637ed8" providerId="LiveId" clId="{42FE7D73-4169-4A2A-97DB-7F227694713D}" dt="2022-12-01T14:56:15.688" v="2888" actId="1076"/>
          <ac:grpSpMkLst>
            <pc:docMk/>
            <pc:sldMk cId="57870690" sldId="326"/>
            <ac:grpSpMk id="12" creationId="{8DBF60C3-0BC0-E202-D3EF-6C16ED4E44F1}"/>
          </ac:grpSpMkLst>
        </pc:grpChg>
        <pc:grpChg chg="mod">
          <ac:chgData name="Carlos Muñoz Fresco" userId="177950e247637ed8" providerId="LiveId" clId="{42FE7D73-4169-4A2A-97DB-7F227694713D}" dt="2022-12-01T14:56:11.460" v="2887"/>
          <ac:grpSpMkLst>
            <pc:docMk/>
            <pc:sldMk cId="57870690" sldId="326"/>
            <ac:grpSpMk id="13" creationId="{08D11926-E364-9718-906A-280A8EDB16FD}"/>
          </ac:grpSpMkLst>
        </pc:grpChg>
        <pc:grpChg chg="mod">
          <ac:chgData name="Carlos Muñoz Fresco" userId="177950e247637ed8" providerId="LiveId" clId="{42FE7D73-4169-4A2A-97DB-7F227694713D}" dt="2022-12-01T14:56:11.460" v="2887"/>
          <ac:grpSpMkLst>
            <pc:docMk/>
            <pc:sldMk cId="57870690" sldId="326"/>
            <ac:grpSpMk id="16" creationId="{79BA1B6B-05C7-8B71-9D9B-99C2B46D96EC}"/>
          </ac:grpSpMkLst>
        </pc:grpChg>
        <pc:grpChg chg="mod">
          <ac:chgData name="Carlos Muñoz Fresco" userId="177950e247637ed8" providerId="LiveId" clId="{42FE7D73-4169-4A2A-97DB-7F227694713D}" dt="2022-12-01T14:56:11.460" v="2887"/>
          <ac:grpSpMkLst>
            <pc:docMk/>
            <pc:sldMk cId="57870690" sldId="326"/>
            <ac:grpSpMk id="17" creationId="{2296F54E-08D7-488C-79B6-F4E15DD183F5}"/>
          </ac:grpSpMkLst>
        </pc:grpChg>
        <pc:grpChg chg="mod">
          <ac:chgData name="Carlos Muñoz Fresco" userId="177950e247637ed8" providerId="LiveId" clId="{42FE7D73-4169-4A2A-97DB-7F227694713D}" dt="2022-12-01T14:56:11.460" v="2887"/>
          <ac:grpSpMkLst>
            <pc:docMk/>
            <pc:sldMk cId="57870690" sldId="326"/>
            <ac:grpSpMk id="18" creationId="{59E27367-0F46-2072-2FBA-C899DBCB1558}"/>
          </ac:grpSpMkLst>
        </pc:grpChg>
        <pc:grpChg chg="mod">
          <ac:chgData name="Carlos Muñoz Fresco" userId="177950e247637ed8" providerId="LiveId" clId="{42FE7D73-4169-4A2A-97DB-7F227694713D}" dt="2022-12-01T14:56:11.460" v="2887"/>
          <ac:grpSpMkLst>
            <pc:docMk/>
            <pc:sldMk cId="57870690" sldId="326"/>
            <ac:grpSpMk id="19" creationId="{1C706D4F-2728-AB96-8FD5-505A5729B6FC}"/>
          </ac:grpSpMkLst>
        </pc:grpChg>
        <pc:grpChg chg="mod">
          <ac:chgData name="Carlos Muñoz Fresco" userId="177950e247637ed8" providerId="LiveId" clId="{42FE7D73-4169-4A2A-97DB-7F227694713D}" dt="2022-12-01T14:56:11.460" v="2887"/>
          <ac:grpSpMkLst>
            <pc:docMk/>
            <pc:sldMk cId="57870690" sldId="326"/>
            <ac:grpSpMk id="20" creationId="{AE282AD8-01A0-4F75-0D7B-36A177DC2C2E}"/>
          </ac:grpSpMkLst>
        </pc:grpChg>
        <pc:grpChg chg="mod">
          <ac:chgData name="Carlos Muñoz Fresco" userId="177950e247637ed8" providerId="LiveId" clId="{42FE7D73-4169-4A2A-97DB-7F227694713D}" dt="2022-12-01T14:56:11.460" v="2887"/>
          <ac:grpSpMkLst>
            <pc:docMk/>
            <pc:sldMk cId="57870690" sldId="326"/>
            <ac:grpSpMk id="21" creationId="{49BCDAC8-051F-9D6E-32AE-865213C92919}"/>
          </ac:grpSpMkLst>
        </pc:grpChg>
        <pc:grpChg chg="mod">
          <ac:chgData name="Carlos Muñoz Fresco" userId="177950e247637ed8" providerId="LiveId" clId="{42FE7D73-4169-4A2A-97DB-7F227694713D}" dt="2022-12-01T14:56:11.460" v="2887"/>
          <ac:grpSpMkLst>
            <pc:docMk/>
            <pc:sldMk cId="57870690" sldId="326"/>
            <ac:grpSpMk id="22" creationId="{8B1C240F-9B46-6959-8644-4EBB40747612}"/>
          </ac:grpSpMkLst>
        </pc:grpChg>
        <pc:grpChg chg="mod">
          <ac:chgData name="Carlos Muñoz Fresco" userId="177950e247637ed8" providerId="LiveId" clId="{42FE7D73-4169-4A2A-97DB-7F227694713D}" dt="2022-12-01T14:56:11.460" v="2887"/>
          <ac:grpSpMkLst>
            <pc:docMk/>
            <pc:sldMk cId="57870690" sldId="326"/>
            <ac:grpSpMk id="23" creationId="{18C030C6-17F8-1EF6-CB66-5FFFC2697215}"/>
          </ac:grpSpMkLst>
        </pc:grpChg>
        <pc:grpChg chg="mod">
          <ac:chgData name="Carlos Muñoz Fresco" userId="177950e247637ed8" providerId="LiveId" clId="{42FE7D73-4169-4A2A-97DB-7F227694713D}" dt="2022-12-01T14:56:11.460" v="2887"/>
          <ac:grpSpMkLst>
            <pc:docMk/>
            <pc:sldMk cId="57870690" sldId="326"/>
            <ac:grpSpMk id="24" creationId="{BEC5F353-F755-DA55-F71A-8DEA82BCEE81}"/>
          </ac:grpSpMkLst>
        </pc:grpChg>
        <pc:grpChg chg="mod">
          <ac:chgData name="Carlos Muñoz Fresco" userId="177950e247637ed8" providerId="LiveId" clId="{42FE7D73-4169-4A2A-97DB-7F227694713D}" dt="2022-12-01T14:56:11.460" v="2887"/>
          <ac:grpSpMkLst>
            <pc:docMk/>
            <pc:sldMk cId="57870690" sldId="326"/>
            <ac:grpSpMk id="25" creationId="{000F4BD6-9236-7A19-052C-0797A64CA94D}"/>
          </ac:grpSpMkLst>
        </pc:grpChg>
        <pc:picChg chg="add del mod">
          <ac:chgData name="Carlos Muñoz Fresco" userId="177950e247637ed8" providerId="LiveId" clId="{42FE7D73-4169-4A2A-97DB-7F227694713D}" dt="2022-12-01T14:54:22.305" v="2831"/>
          <ac:picMkLst>
            <pc:docMk/>
            <pc:sldMk cId="57870690" sldId="326"/>
            <ac:picMk id="2" creationId="{45C0A17A-B020-97FC-5FF9-D7D9AF54418D}"/>
          </ac:picMkLst>
        </pc:picChg>
        <pc:picChg chg="add mod">
          <ac:chgData name="Carlos Muñoz Fresco" userId="177950e247637ed8" providerId="LiveId" clId="{42FE7D73-4169-4A2A-97DB-7F227694713D}" dt="2022-12-01T14:55:52.020" v="2886" actId="1076"/>
          <ac:picMkLst>
            <pc:docMk/>
            <pc:sldMk cId="57870690" sldId="326"/>
            <ac:picMk id="6" creationId="{41CE33BD-66F1-3D70-1D02-262D0D9D5310}"/>
          </ac:picMkLst>
        </pc:picChg>
        <pc:inkChg chg="add del">
          <ac:chgData name="Carlos Muñoz Fresco" userId="177950e247637ed8" providerId="LiveId" clId="{42FE7D73-4169-4A2A-97DB-7F227694713D}" dt="2022-12-01T14:59:26.101" v="2897"/>
          <ac:inkMkLst>
            <pc:docMk/>
            <pc:sldMk cId="57870690" sldId="326"/>
            <ac:inkMk id="46" creationId="{8B8880E3-F395-AB9C-DB6A-0FBBDAFAAD4C}"/>
          </ac:inkMkLst>
        </pc:inkChg>
        <pc:inkChg chg="add del">
          <ac:chgData name="Carlos Muñoz Fresco" userId="177950e247637ed8" providerId="LiveId" clId="{42FE7D73-4169-4A2A-97DB-7F227694713D}" dt="2022-12-01T14:59:26.779" v="2898"/>
          <ac:inkMkLst>
            <pc:docMk/>
            <pc:sldMk cId="57870690" sldId="326"/>
            <ac:inkMk id="47" creationId="{AD61ED43-F1ED-1B95-F5EC-FDDA8F1F39F6}"/>
          </ac:inkMkLst>
        </pc:inkChg>
        <pc:inkChg chg="add del">
          <ac:chgData name="Carlos Muñoz Fresco" userId="177950e247637ed8" providerId="LiveId" clId="{42FE7D73-4169-4A2A-97DB-7F227694713D}" dt="2022-12-01T14:59:28.904" v="2900"/>
          <ac:inkMkLst>
            <pc:docMk/>
            <pc:sldMk cId="57870690" sldId="326"/>
            <ac:inkMk id="48" creationId="{A9BABFD6-0583-D672-A540-0929215EEBB4}"/>
          </ac:inkMkLst>
        </pc:inkChg>
        <pc:inkChg chg="add del">
          <ac:chgData name="Carlos Muñoz Fresco" userId="177950e247637ed8" providerId="LiveId" clId="{42FE7D73-4169-4A2A-97DB-7F227694713D}" dt="2022-12-01T14:59:27.868" v="2899"/>
          <ac:inkMkLst>
            <pc:docMk/>
            <pc:sldMk cId="57870690" sldId="326"/>
            <ac:inkMk id="49" creationId="{D1D37DA8-20BB-374F-5C13-291CD3128AB9}"/>
          </ac:inkMkLst>
        </pc:inkChg>
        <pc:inkChg chg="add del">
          <ac:chgData name="Carlos Muñoz Fresco" userId="177950e247637ed8" providerId="LiveId" clId="{42FE7D73-4169-4A2A-97DB-7F227694713D}" dt="2022-12-01T14:59:29.849" v="2901"/>
          <ac:inkMkLst>
            <pc:docMk/>
            <pc:sldMk cId="57870690" sldId="326"/>
            <ac:inkMk id="50" creationId="{27E121DA-EFA7-ADC5-938D-2DCEA1EE8504}"/>
          </ac:inkMkLst>
        </pc:inkChg>
        <pc:inkChg chg="add del">
          <ac:chgData name="Carlos Muñoz Fresco" userId="177950e247637ed8" providerId="LiveId" clId="{42FE7D73-4169-4A2A-97DB-7F227694713D}" dt="2022-12-01T14:59:30.840" v="2902"/>
          <ac:inkMkLst>
            <pc:docMk/>
            <pc:sldMk cId="57870690" sldId="326"/>
            <ac:inkMk id="51" creationId="{7E7A3521-298D-CDEB-CD83-BC0C8602B0A2}"/>
          </ac:inkMkLst>
        </pc:inkChg>
      </pc:sldChg>
      <pc:sldMasterChg chg="delSldLayout">
        <pc:chgData name="Carlos Muñoz Fresco" userId="177950e247637ed8" providerId="LiveId" clId="{42FE7D73-4169-4A2A-97DB-7F227694713D}" dt="2022-12-01T15:11:35.241" v="3057" actId="47"/>
        <pc:sldMasterMkLst>
          <pc:docMk/>
          <pc:sldMasterMk cId="2670174220" sldId="2147483652"/>
        </pc:sldMasterMkLst>
        <pc:sldLayoutChg chg="del">
          <pc:chgData name="Carlos Muñoz Fresco" userId="177950e247637ed8" providerId="LiveId" clId="{42FE7D73-4169-4A2A-97DB-7F227694713D}" dt="2022-12-01T15:11:31.090" v="3054" actId="47"/>
          <pc:sldLayoutMkLst>
            <pc:docMk/>
            <pc:sldMasterMk cId="2670174220" sldId="2147483652"/>
            <pc:sldLayoutMk cId="3489078219" sldId="2147483733"/>
          </pc:sldLayoutMkLst>
        </pc:sldLayoutChg>
        <pc:sldLayoutChg chg="del">
          <pc:chgData name="Carlos Muñoz Fresco" userId="177950e247637ed8" providerId="LiveId" clId="{42FE7D73-4169-4A2A-97DB-7F227694713D}" dt="2022-12-01T15:11:35.241" v="3057" actId="47"/>
          <pc:sldLayoutMkLst>
            <pc:docMk/>
            <pc:sldMasterMk cId="2670174220" sldId="2147483652"/>
            <pc:sldLayoutMk cId="2852074685" sldId="2147483734"/>
          </pc:sldLayoutMkLst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2.6905225044777843E-2"/>
          <c:y val="3.1865955868046199E-2"/>
          <c:w val="0.9584191976580706"/>
          <c:h val="0.93626808826390762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5"/>
            </a:solidFill>
          </c:spPr>
          <c:invertIfNegative val="0"/>
          <c:dPt>
            <c:idx val="0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0-5B8B-436E-A5B2-A542A96A2A02}"/>
              </c:ext>
            </c:extLst>
          </c:dPt>
          <c:dPt>
            <c:idx val="1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1-5B8B-436E-A5B2-A542A96A2A02}"/>
              </c:ext>
            </c:extLst>
          </c:dPt>
          <c:dPt>
            <c:idx val="3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2-5B8B-436E-A5B2-A542A96A2A02}"/>
              </c:ext>
            </c:extLst>
          </c:dPt>
          <c:dPt>
            <c:idx val="4"/>
            <c:invertIfNegative val="0"/>
            <c:bubble3D val="0"/>
            <c:extLst>
              <c:ext xmlns:c16="http://schemas.microsoft.com/office/drawing/2014/chart" uri="{C3380CC4-5D6E-409C-BE32-E72D297353CC}">
                <c16:uniqueId val="{00000003-5B8B-436E-A5B2-A542A96A2A02}"/>
              </c:ext>
            </c:extLst>
          </c:dPt>
          <c:cat>
            <c:strRef>
              <c:f>Sheet1!$A$2:$A$6</c:f>
              <c:strCache>
                <c:ptCount val="5"/>
                <c:pt idx="0">
                  <c:v>Item 1</c:v>
                </c:pt>
                <c:pt idx="1">
                  <c:v>Item 2</c:v>
                </c:pt>
                <c:pt idx="2">
                  <c:v>Item 3</c:v>
                </c:pt>
                <c:pt idx="3">
                  <c:v>Item 4</c:v>
                </c:pt>
                <c:pt idx="4">
                  <c:v>Item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15</c:v>
                </c:pt>
                <c:pt idx="1">
                  <c:v>25</c:v>
                </c:pt>
                <c:pt idx="2">
                  <c:v>35</c:v>
                </c:pt>
                <c:pt idx="3">
                  <c:v>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B8B-436E-A5B2-A542A96A2A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157966720"/>
        <c:axId val="157968256"/>
      </c:barChart>
      <c:catAx>
        <c:axId val="157966720"/>
        <c:scaling>
          <c:orientation val="minMax"/>
        </c:scaling>
        <c:delete val="1"/>
        <c:axPos val="b"/>
        <c:numFmt formatCode="General" sourceLinked="0"/>
        <c:majorTickMark val="out"/>
        <c:minorTickMark val="none"/>
        <c:tickLblPos val="nextTo"/>
        <c:crossAx val="157968256"/>
        <c:crosses val="autoZero"/>
        <c:auto val="1"/>
        <c:lblAlgn val="ctr"/>
        <c:lblOffset val="100"/>
        <c:noMultiLvlLbl val="0"/>
      </c:catAx>
      <c:valAx>
        <c:axId val="157968256"/>
        <c:scaling>
          <c:orientation val="minMax"/>
        </c:scaling>
        <c:delete val="1"/>
        <c:axPos val="l"/>
        <c:majorGridlines>
          <c:spPr>
            <a:ln>
              <a:noFill/>
              <a:prstDash val="dash"/>
            </a:ln>
          </c:spPr>
        </c:majorGridlines>
        <c:numFmt formatCode="General" sourceLinked="1"/>
        <c:majorTickMark val="out"/>
        <c:minorTickMark val="none"/>
        <c:tickLblPos val="nextTo"/>
        <c:crossAx val="157966720"/>
        <c:crosses val="autoZero"/>
        <c:crossBetween val="between"/>
      </c:valAx>
      <c:spPr>
        <a:noFill/>
        <a:ln w="53975">
          <a:noFill/>
        </a:ln>
      </c:spPr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D77BD0B-6671-4918-806E-AF0774B524C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BF1A4F-3D55-422C-B8A0-C2EEC91719C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40EC3D-81A6-4902-813A-4CE4ADA4DAC6}" type="datetimeFigureOut">
              <a:rPr lang="ko-KR" altLang="en-US" smtClean="0"/>
              <a:t>2022-12-01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81FC158-C225-492E-802F-7EBCFB66888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CDE1C6-A288-45E1-BE0A-B9F0DF7DDA8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5B810D-ABC1-4B66-A2CB-528B918A94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18928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4116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6678424-AB4B-4B51-9264-B1527D32E233}"/>
              </a:ext>
            </a:extLst>
          </p:cNvPr>
          <p:cNvGrpSpPr/>
          <p:nvPr userDrawn="1"/>
        </p:nvGrpSpPr>
        <p:grpSpPr>
          <a:xfrm>
            <a:off x="1213538" y="2960016"/>
            <a:ext cx="4348277" cy="3060805"/>
            <a:chOff x="1102808" y="1419517"/>
            <a:chExt cx="5383089" cy="3796702"/>
          </a:xfrm>
          <a:solidFill>
            <a:schemeClr val="bg1">
              <a:alpha val="10000"/>
            </a:schemeClr>
          </a:solidFill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E2C3740-3515-48DB-B9BC-CF286513563D}"/>
                </a:ext>
              </a:extLst>
            </p:cNvPr>
            <p:cNvGrpSpPr/>
            <p:nvPr/>
          </p:nvGrpSpPr>
          <p:grpSpPr>
            <a:xfrm>
              <a:off x="3564744" y="2898363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E4BB7623-DA04-4BE7-A523-8182FEA18B13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1BB34BDE-6A68-423D-A477-F07F19313C29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5A832730-2028-4E64-9108-8502A44148A9}"/>
                </a:ext>
              </a:extLst>
            </p:cNvPr>
            <p:cNvGrpSpPr/>
            <p:nvPr/>
          </p:nvGrpSpPr>
          <p:grpSpPr>
            <a:xfrm>
              <a:off x="1537138" y="3468044"/>
              <a:ext cx="188449" cy="1391622"/>
              <a:chOff x="10641180" y="-97372"/>
              <a:chExt cx="247650" cy="1828800"/>
            </a:xfrm>
            <a:grpFill/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4ACA74F3-9852-465B-B34B-43DF741C26F3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A43D949C-C10A-4151-8284-48F99C4B0B3C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5203F07-9019-4B35-ADDF-163B5E78A552}"/>
                </a:ext>
              </a:extLst>
            </p:cNvPr>
            <p:cNvGrpSpPr/>
            <p:nvPr/>
          </p:nvGrpSpPr>
          <p:grpSpPr>
            <a:xfrm>
              <a:off x="4244956" y="2379454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FBD7D43E-A367-4533-A09E-26C3C5B13758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4E264C05-7750-49FF-8CF5-55F537CF367F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79101B3-7DA7-4024-BEA7-E12D6EB51FC6}"/>
                </a:ext>
              </a:extLst>
            </p:cNvPr>
            <p:cNvGrpSpPr/>
            <p:nvPr/>
          </p:nvGrpSpPr>
          <p:grpSpPr>
            <a:xfrm>
              <a:off x="4916748" y="1757491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id="{3E772851-13CA-43AD-AAE9-00E4E8066565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E49E143D-AFEA-4BCC-A48C-872B07D2C133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0AAE5C6B-4937-4E4D-B1E5-269C32590ACC}"/>
                </a:ext>
              </a:extLst>
            </p:cNvPr>
            <p:cNvGrpSpPr/>
            <p:nvPr/>
          </p:nvGrpSpPr>
          <p:grpSpPr>
            <a:xfrm>
              <a:off x="1976173" y="3527844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AA9C3DB5-43B5-4AC9-88CE-DCBE0732B4C9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2F6D5303-7217-4B36-A5D7-6A81FEEAA232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449F5BF-D581-4D96-9D29-95DB1C40BD36}"/>
                </a:ext>
              </a:extLst>
            </p:cNvPr>
            <p:cNvGrpSpPr/>
            <p:nvPr/>
          </p:nvGrpSpPr>
          <p:grpSpPr>
            <a:xfrm>
              <a:off x="2673093" y="3824597"/>
              <a:ext cx="188449" cy="1391622"/>
              <a:chOff x="10630391" y="1182550"/>
              <a:chExt cx="247650" cy="1828800"/>
            </a:xfrm>
            <a:grpFill/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EF45A6FE-A365-4B13-913F-FF015943170B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E921FBB2-5C1C-4FFD-8D57-1A00AEC25DA9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CF8A5DA-F9FE-4245-920C-18629E38E4F8}"/>
                </a:ext>
              </a:extLst>
            </p:cNvPr>
            <p:cNvGrpSpPr/>
            <p:nvPr/>
          </p:nvGrpSpPr>
          <p:grpSpPr>
            <a:xfrm>
              <a:off x="4916748" y="1881571"/>
              <a:ext cx="188449" cy="1391622"/>
              <a:chOff x="10662618" y="438150"/>
              <a:chExt cx="247650" cy="1828800"/>
            </a:xfrm>
            <a:grpFill/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30AB3DED-75B4-45AF-ABE1-A733C5254EB0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44FDF777-1A9E-46DB-9601-C33C64ECFD7F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69BACA28-CBFA-4E8D-8A14-7CECA1EB3029}"/>
                </a:ext>
              </a:extLst>
            </p:cNvPr>
            <p:cNvGrpSpPr/>
            <p:nvPr/>
          </p:nvGrpSpPr>
          <p:grpSpPr>
            <a:xfrm>
              <a:off x="4469241" y="2121847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E99A938A-52A8-4BB9-ACAC-6E510CDD8B0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A64F99C1-39DD-46B3-B02A-4FAC625B71E7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ADCF0ECB-5B3E-43C9-90E1-9A755A9F299C}"/>
                </a:ext>
              </a:extLst>
            </p:cNvPr>
            <p:cNvGrpSpPr/>
            <p:nvPr/>
          </p:nvGrpSpPr>
          <p:grpSpPr>
            <a:xfrm>
              <a:off x="4685783" y="2027235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0AB61FF3-CA49-473C-A8EE-0142BC171D18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8AAE6F60-FC0C-4AAF-97F7-37AB22BB44E4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7A7B06A-DF44-4AD1-81BE-E0A019C511DC}"/>
                </a:ext>
              </a:extLst>
            </p:cNvPr>
            <p:cNvGrpSpPr/>
            <p:nvPr/>
          </p:nvGrpSpPr>
          <p:grpSpPr>
            <a:xfrm>
              <a:off x="2217350" y="3528766"/>
              <a:ext cx="188449" cy="1391622"/>
              <a:chOff x="10653055" y="438150"/>
              <a:chExt cx="247650" cy="1828800"/>
            </a:xfrm>
            <a:grpFill/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142FD01E-CEB0-47CA-AD70-F5EF908D9DFA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E4C7DC0A-1F6A-4D76-9375-15BD1C70FF55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76BCA299-6AE5-48A2-8550-CDA44B2DA536}"/>
                </a:ext>
              </a:extLst>
            </p:cNvPr>
            <p:cNvGrpSpPr/>
            <p:nvPr/>
          </p:nvGrpSpPr>
          <p:grpSpPr>
            <a:xfrm>
              <a:off x="2440455" y="3979819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28AB0286-71E9-4882-8678-9153FED38EB0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9A0804D6-AD13-466B-B473-1A0BE1DD0846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481190C-BCB8-4961-97D5-A7F9C330F90C}"/>
                </a:ext>
              </a:extLst>
            </p:cNvPr>
            <p:cNvGrpSpPr/>
            <p:nvPr/>
          </p:nvGrpSpPr>
          <p:grpSpPr>
            <a:xfrm>
              <a:off x="1317620" y="3801808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75498A1B-F0D6-400C-BBCC-4ACB11BEA073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BB286B35-1360-4CE3-9BA1-697ECD5BBDD3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9BAB6AF-518C-4D0D-8713-756C11FDF074}"/>
                </a:ext>
              </a:extLst>
            </p:cNvPr>
            <p:cNvGrpSpPr/>
            <p:nvPr/>
          </p:nvGrpSpPr>
          <p:grpSpPr>
            <a:xfrm>
              <a:off x="1102808" y="4055614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8C232E70-BD9B-4D4C-B2D7-422F3D23558B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C4CA7BC6-9891-46CB-A993-CBF6F027C3EB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694A376-F279-47E9-86A4-081A3D4942E2}"/>
                </a:ext>
              </a:extLst>
            </p:cNvPr>
            <p:cNvGrpSpPr/>
            <p:nvPr/>
          </p:nvGrpSpPr>
          <p:grpSpPr>
            <a:xfrm>
              <a:off x="6297448" y="1419517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79E8D22E-906E-4F98-A528-33111AA095CA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94E3A3F2-199D-4777-AD81-0D105600D319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87CACF56-EEF3-470C-B308-5F80B9F45404}"/>
                </a:ext>
              </a:extLst>
            </p:cNvPr>
            <p:cNvGrpSpPr/>
            <p:nvPr/>
          </p:nvGrpSpPr>
          <p:grpSpPr>
            <a:xfrm>
              <a:off x="5615340" y="1500297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2AFAA53D-0D6E-4C55-8814-E5DCBC36EA14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89AF3859-2CD6-4167-8D74-C2728953592D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C263C937-6949-4715-BE39-28F66F38265B}"/>
                </a:ext>
              </a:extLst>
            </p:cNvPr>
            <p:cNvGrpSpPr/>
            <p:nvPr/>
          </p:nvGrpSpPr>
          <p:grpSpPr>
            <a:xfrm>
              <a:off x="5378386" y="1777351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5FC90F32-188D-4E1A-9DE3-97BDD66FA06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D9C5D5C0-DDD0-43D1-82BC-64B45F7CD875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BCA8BA88-804C-4ABC-9976-9A1156D5ACCA}"/>
                </a:ext>
              </a:extLst>
            </p:cNvPr>
            <p:cNvGrpSpPr/>
            <p:nvPr/>
          </p:nvGrpSpPr>
          <p:grpSpPr>
            <a:xfrm>
              <a:off x="5836292" y="185950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C28136FC-04AE-413B-B43C-B054C9C6398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F759CDD2-7810-42AD-A64D-95CA2A8273E3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D8FB4AF-6BEA-4BBC-BBC7-656B087707D8}"/>
                </a:ext>
              </a:extLst>
            </p:cNvPr>
            <p:cNvGrpSpPr/>
            <p:nvPr/>
          </p:nvGrpSpPr>
          <p:grpSpPr>
            <a:xfrm>
              <a:off x="5161382" y="1476120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75A358F4-2573-4206-882D-C1E2ED88188D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9F3E42F7-F846-4450-8210-7C6862E68696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C80E25A-5B25-4B94-AD46-AACC9B146C22}"/>
                </a:ext>
              </a:extLst>
            </p:cNvPr>
            <p:cNvGrpSpPr/>
            <p:nvPr/>
          </p:nvGrpSpPr>
          <p:grpSpPr>
            <a:xfrm>
              <a:off x="1758760" y="35235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30F0498C-0AE9-4C1A-AFF7-4160B7834AC1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664C0B0C-238A-4851-BFD2-94B66E031CD0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662E168D-D205-4A54-8D66-157DF5AE8C96}"/>
                </a:ext>
              </a:extLst>
            </p:cNvPr>
            <p:cNvGrpSpPr/>
            <p:nvPr/>
          </p:nvGrpSpPr>
          <p:grpSpPr>
            <a:xfrm>
              <a:off x="2890003" y="373638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606D6F3F-D16F-421B-B513-617E0ECF0E1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929EEB28-FDEE-43AA-AA1A-BD86BE745666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2ED0B381-435B-4CAD-A07D-A2C0A1AEC8D6}"/>
                </a:ext>
              </a:extLst>
            </p:cNvPr>
            <p:cNvGrpSpPr/>
            <p:nvPr/>
          </p:nvGrpSpPr>
          <p:grpSpPr>
            <a:xfrm>
              <a:off x="3127455" y="3327948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7F75C118-54DB-4620-9968-886B251DF25C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28D5725F-C862-48E1-8153-9C1E5F642524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2AE4F1A-AF00-452F-B70D-802EE70F9A2A}"/>
                </a:ext>
              </a:extLst>
            </p:cNvPr>
            <p:cNvGrpSpPr/>
            <p:nvPr/>
          </p:nvGrpSpPr>
          <p:grpSpPr>
            <a:xfrm>
              <a:off x="3351373" y="311128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7DF9C44C-9084-442C-AC91-6841AF810CD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66DCBBF2-0F61-47E7-AF24-8A924B264DDC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0E899445-F237-42CE-AF79-A0B4F14447DC}"/>
                </a:ext>
              </a:extLst>
            </p:cNvPr>
            <p:cNvGrpSpPr/>
            <p:nvPr/>
          </p:nvGrpSpPr>
          <p:grpSpPr>
            <a:xfrm>
              <a:off x="4028873" y="333999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9972A998-667E-458E-8CDA-6A58053A6687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8E5E3818-E5C4-47D8-924D-1F2C97394D0F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79ED4EC9-993D-47AE-8678-1B4F1545A618}"/>
                </a:ext>
              </a:extLst>
            </p:cNvPr>
            <p:cNvGrpSpPr/>
            <p:nvPr/>
          </p:nvGrpSpPr>
          <p:grpSpPr>
            <a:xfrm>
              <a:off x="3780152" y="34249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308DB118-4E59-40D0-9E16-5738C8FDED78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BC868BB4-C851-4F5C-B60A-329132579981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0992C526-58B9-4A6F-AA23-738D55BA973D}"/>
                </a:ext>
              </a:extLst>
            </p:cNvPr>
            <p:cNvGrpSpPr/>
            <p:nvPr/>
          </p:nvGrpSpPr>
          <p:grpSpPr>
            <a:xfrm>
              <a:off x="6056432" y="1499565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FD6CA93D-3744-4D49-8E2E-A52847527F86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F69910D7-B978-45ED-AC4D-E9038025E415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20503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86DCE200-6A5B-44AD-8BA4-39183B76E3C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62000" y="1582965"/>
            <a:ext cx="3200400" cy="4627335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54720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CE4A3078-4588-4E96-86C1-13F599F5C29B}"/>
              </a:ext>
            </a:extLst>
          </p:cNvPr>
          <p:cNvGrpSpPr/>
          <p:nvPr userDrawn="1"/>
        </p:nvGrpSpPr>
        <p:grpSpPr>
          <a:xfrm>
            <a:off x="271205" y="1859091"/>
            <a:ext cx="4838803" cy="2658595"/>
            <a:chOff x="-548507" y="477868"/>
            <a:chExt cx="11570449" cy="6357177"/>
          </a:xfrm>
        </p:grpSpPr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A4060D33-271A-468B-9987-4BA96254D49D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BC19508C-C132-47CB-8BA1-2A0C4356D266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05E587BD-ED49-4D3E-96E2-11ACD04E7773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D972E355-A917-4604-8BBF-F5E216D7B5C4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E4DD70C-BD3B-4509-B4EE-DF26E1A80A4E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B47FDFAE-AB58-447C-86FC-1351A6601EC8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D3A8D91F-7660-4232-81FE-488DC2AC4ED0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EF83A023-B3B0-44BD-92B9-E72787A810A0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09993162-7871-4AA5-9A8F-A51AD4605BD0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91B1681F-8DC6-46A8-BFB1-76A007AC4FD3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2BCFCF77-A335-4EF0-85DC-03901286AFD8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11B4593F-6DA3-4D30-B277-F7D30889740F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41" name="그림 개체 틀 2">
            <a:extLst>
              <a:ext uri="{FF2B5EF4-FFF2-40B4-BE49-F238E27FC236}">
                <a16:creationId xmlns:a16="http://schemas.microsoft.com/office/drawing/2014/main" id="{8461A13D-1299-4FAD-978B-612262665AC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969870" y="2006556"/>
            <a:ext cx="3426249" cy="211478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86DCE200-6A5B-44AD-8BA4-39183B76E3C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447825" y="1514757"/>
            <a:ext cx="3751192" cy="211478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27" name="그림 개체 틀 2">
            <a:extLst>
              <a:ext uri="{FF2B5EF4-FFF2-40B4-BE49-F238E27FC236}">
                <a16:creationId xmlns:a16="http://schemas.microsoft.com/office/drawing/2014/main" id="{81A1402A-7868-4896-AF74-EEABBC31797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489141" y="2737691"/>
            <a:ext cx="939337" cy="152070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96291E9-382B-4112-ACC6-C5D173E3D86C}"/>
              </a:ext>
            </a:extLst>
          </p:cNvPr>
          <p:cNvSpPr/>
          <p:nvPr userDrawn="1"/>
        </p:nvSpPr>
        <p:spPr>
          <a:xfrm>
            <a:off x="0" y="4756308"/>
            <a:ext cx="12192000" cy="21187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1057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6A6BFBA-0B81-43EC-82B3-3C7685798270}"/>
              </a:ext>
            </a:extLst>
          </p:cNvPr>
          <p:cNvSpPr/>
          <p:nvPr userDrawn="1"/>
        </p:nvSpPr>
        <p:spPr>
          <a:xfrm>
            <a:off x="0" y="942689"/>
            <a:ext cx="8190689" cy="5915313"/>
          </a:xfrm>
          <a:custGeom>
            <a:avLst/>
            <a:gdLst>
              <a:gd name="connsiteX0" fmla="*/ 1864468 w 7960468"/>
              <a:gd name="connsiteY0" fmla="*/ 0 h 5749047"/>
              <a:gd name="connsiteX1" fmla="*/ 7960468 w 7960468"/>
              <a:gd name="connsiteY1" fmla="*/ 5749047 h 5749047"/>
              <a:gd name="connsiteX2" fmla="*/ 6404991 w 7960468"/>
              <a:gd name="connsiteY2" fmla="*/ 5749047 h 5749047"/>
              <a:gd name="connsiteX3" fmla="*/ 1864468 w 7960468"/>
              <a:gd name="connsiteY3" fmla="*/ 1466948 h 5749047"/>
              <a:gd name="connsiteX4" fmla="*/ 0 w 7960468"/>
              <a:gd name="connsiteY4" fmla="*/ 0 h 5749047"/>
              <a:gd name="connsiteX5" fmla="*/ 6096000 w 7960468"/>
              <a:gd name="connsiteY5" fmla="*/ 5749047 h 5749047"/>
              <a:gd name="connsiteX6" fmla="*/ 0 w 7960468"/>
              <a:gd name="connsiteY6" fmla="*/ 5749047 h 574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60468" h="5749047">
                <a:moveTo>
                  <a:pt x="1864468" y="0"/>
                </a:moveTo>
                <a:lnTo>
                  <a:pt x="7960468" y="5749047"/>
                </a:lnTo>
                <a:lnTo>
                  <a:pt x="6404991" y="5749047"/>
                </a:lnTo>
                <a:lnTo>
                  <a:pt x="1864468" y="1466948"/>
                </a:lnTo>
                <a:close/>
                <a:moveTo>
                  <a:pt x="0" y="0"/>
                </a:moveTo>
                <a:lnTo>
                  <a:pt x="6096000" y="5749047"/>
                </a:lnTo>
                <a:lnTo>
                  <a:pt x="0" y="5749047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6A3B45EF-370E-440A-A20B-2942D298C9F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108954"/>
            <a:ext cx="7960468" cy="5749047"/>
          </a:xfrm>
          <a:custGeom>
            <a:avLst/>
            <a:gdLst>
              <a:gd name="connsiteX0" fmla="*/ 1864468 w 7960468"/>
              <a:gd name="connsiteY0" fmla="*/ 0 h 5749047"/>
              <a:gd name="connsiteX1" fmla="*/ 7960468 w 7960468"/>
              <a:gd name="connsiteY1" fmla="*/ 5749047 h 5749047"/>
              <a:gd name="connsiteX2" fmla="*/ 6404991 w 7960468"/>
              <a:gd name="connsiteY2" fmla="*/ 5749047 h 5749047"/>
              <a:gd name="connsiteX3" fmla="*/ 1864468 w 7960468"/>
              <a:gd name="connsiteY3" fmla="*/ 1466948 h 5749047"/>
              <a:gd name="connsiteX4" fmla="*/ 0 w 7960468"/>
              <a:gd name="connsiteY4" fmla="*/ 0 h 5749047"/>
              <a:gd name="connsiteX5" fmla="*/ 6096000 w 7960468"/>
              <a:gd name="connsiteY5" fmla="*/ 5749047 h 5749047"/>
              <a:gd name="connsiteX6" fmla="*/ 0 w 7960468"/>
              <a:gd name="connsiteY6" fmla="*/ 5749047 h 57490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960468" h="5749047">
                <a:moveTo>
                  <a:pt x="1864468" y="0"/>
                </a:moveTo>
                <a:lnTo>
                  <a:pt x="7960468" y="5749047"/>
                </a:lnTo>
                <a:lnTo>
                  <a:pt x="6404991" y="5749047"/>
                </a:lnTo>
                <a:lnTo>
                  <a:pt x="1864468" y="1466948"/>
                </a:lnTo>
                <a:close/>
                <a:moveTo>
                  <a:pt x="0" y="0"/>
                </a:moveTo>
                <a:lnTo>
                  <a:pt x="6096000" y="5749047"/>
                </a:lnTo>
                <a:lnTo>
                  <a:pt x="0" y="574904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43052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2B35F45-00CB-4203-B075-872C639D402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022283" y="1354778"/>
            <a:ext cx="6150293" cy="3448050"/>
          </a:xfrm>
          <a:custGeom>
            <a:avLst/>
            <a:gdLst>
              <a:gd name="connsiteX0" fmla="*/ 2106931 w 6150293"/>
              <a:gd name="connsiteY0" fmla="*/ 0 h 3448050"/>
              <a:gd name="connsiteX1" fmla="*/ 6150293 w 6150293"/>
              <a:gd name="connsiteY1" fmla="*/ 0 h 3448050"/>
              <a:gd name="connsiteX2" fmla="*/ 4042410 w 6150293"/>
              <a:gd name="connsiteY2" fmla="*/ 3448050 h 3448050"/>
              <a:gd name="connsiteX3" fmla="*/ 0 w 6150293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50293" h="3448050">
                <a:moveTo>
                  <a:pt x="2106931" y="0"/>
                </a:moveTo>
                <a:lnTo>
                  <a:pt x="6150293" y="0"/>
                </a:lnTo>
                <a:lnTo>
                  <a:pt x="4042410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10AF9A2D-6BC2-414E-9FA2-2BCC6B6CECD0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8638" y="1354778"/>
            <a:ext cx="4429125" cy="3448050"/>
          </a:xfrm>
          <a:custGeom>
            <a:avLst/>
            <a:gdLst>
              <a:gd name="connsiteX0" fmla="*/ 0 w 4429125"/>
              <a:gd name="connsiteY0" fmla="*/ 0 h 3448050"/>
              <a:gd name="connsiteX1" fmla="*/ 4429125 w 4429125"/>
              <a:gd name="connsiteY1" fmla="*/ 0 h 3448050"/>
              <a:gd name="connsiteX2" fmla="*/ 2322195 w 4429125"/>
              <a:gd name="connsiteY2" fmla="*/ 3448050 h 3448050"/>
              <a:gd name="connsiteX3" fmla="*/ 0 w 4429125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9125" h="3448050">
                <a:moveTo>
                  <a:pt x="0" y="0"/>
                </a:moveTo>
                <a:lnTo>
                  <a:pt x="4429125" y="0"/>
                </a:lnTo>
                <a:lnTo>
                  <a:pt x="2322195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E2A5C04A-4DC0-45FF-8695-531CFED7EA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236142" y="1354778"/>
            <a:ext cx="4426268" cy="3448050"/>
          </a:xfrm>
          <a:custGeom>
            <a:avLst/>
            <a:gdLst>
              <a:gd name="connsiteX0" fmla="*/ 2107883 w 4426268"/>
              <a:gd name="connsiteY0" fmla="*/ 0 h 3448050"/>
              <a:gd name="connsiteX1" fmla="*/ 4426268 w 4426268"/>
              <a:gd name="connsiteY1" fmla="*/ 0 h 3448050"/>
              <a:gd name="connsiteX2" fmla="*/ 4426268 w 4426268"/>
              <a:gd name="connsiteY2" fmla="*/ 3448050 h 3448050"/>
              <a:gd name="connsiteX3" fmla="*/ 0 w 4426268"/>
              <a:gd name="connsiteY3" fmla="*/ 3448050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6268" h="3448050">
                <a:moveTo>
                  <a:pt x="2107883" y="0"/>
                </a:moveTo>
                <a:lnTo>
                  <a:pt x="4426268" y="0"/>
                </a:lnTo>
                <a:lnTo>
                  <a:pt x="4426268" y="3448050"/>
                </a:lnTo>
                <a:lnTo>
                  <a:pt x="0" y="344805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FA46197D-1598-4D3F-9547-3133C1271AD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4005170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FE028B6F-D647-4878-B4BB-2D1F673AEFD7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424584" y="11386"/>
            <a:ext cx="7767416" cy="6777596"/>
          </a:xfrm>
          <a:custGeom>
            <a:avLst/>
            <a:gdLst>
              <a:gd name="connsiteX0" fmla="*/ 7767416 w 7767416"/>
              <a:gd name="connsiteY0" fmla="*/ 1399861 h 6777596"/>
              <a:gd name="connsiteX1" fmla="*/ 7767416 w 7767416"/>
              <a:gd name="connsiteY1" fmla="*/ 2360732 h 6777596"/>
              <a:gd name="connsiteX2" fmla="*/ 5766870 w 7767416"/>
              <a:gd name="connsiteY2" fmla="*/ 6058701 h 6777596"/>
              <a:gd name="connsiteX3" fmla="*/ 5364742 w 7767416"/>
              <a:gd name="connsiteY3" fmla="*/ 5841156 h 6777596"/>
              <a:gd name="connsiteX4" fmla="*/ 7767416 w 7767416"/>
              <a:gd name="connsiteY4" fmla="*/ 241367 h 6777596"/>
              <a:gd name="connsiteX5" fmla="*/ 7767416 w 7767416"/>
              <a:gd name="connsiteY5" fmla="*/ 1202237 h 6777596"/>
              <a:gd name="connsiteX6" fmla="*/ 5008532 w 7767416"/>
              <a:gd name="connsiteY6" fmla="*/ 6301980 h 6777596"/>
              <a:gd name="connsiteX7" fmla="*/ 4606405 w 7767416"/>
              <a:gd name="connsiteY7" fmla="*/ 6084435 h 6777596"/>
              <a:gd name="connsiteX8" fmla="*/ 7271266 w 7767416"/>
              <a:gd name="connsiteY8" fmla="*/ 0 h 6777596"/>
              <a:gd name="connsiteX9" fmla="*/ 7767416 w 7767416"/>
              <a:gd name="connsiteY9" fmla="*/ 0 h 6777596"/>
              <a:gd name="connsiteX10" fmla="*/ 7767416 w 7767416"/>
              <a:gd name="connsiteY10" fmla="*/ 43746 h 6777596"/>
              <a:gd name="connsiteX11" fmla="*/ 4124504 w 7767416"/>
              <a:gd name="connsiteY11" fmla="*/ 6777596 h 6777596"/>
              <a:gd name="connsiteX12" fmla="*/ 3722377 w 7767416"/>
              <a:gd name="connsiteY12" fmla="*/ 6560053 h 6777596"/>
              <a:gd name="connsiteX13" fmla="*/ 6644537 w 7767416"/>
              <a:gd name="connsiteY13" fmla="*/ 0 h 6777596"/>
              <a:gd name="connsiteX14" fmla="*/ 7164353 w 7767416"/>
              <a:gd name="connsiteY14" fmla="*/ 0 h 6777596"/>
              <a:gd name="connsiteX15" fmla="*/ 3936690 w 7767416"/>
              <a:gd name="connsiteY15" fmla="*/ 5966271 h 6777596"/>
              <a:gd name="connsiteX16" fmla="*/ 3534563 w 7767416"/>
              <a:gd name="connsiteY16" fmla="*/ 5748726 h 6777596"/>
              <a:gd name="connsiteX17" fmla="*/ 6017810 w 7767416"/>
              <a:gd name="connsiteY17" fmla="*/ 0 h 6777596"/>
              <a:gd name="connsiteX18" fmla="*/ 6537626 w 7767416"/>
              <a:gd name="connsiteY18" fmla="*/ 0 h 6777596"/>
              <a:gd name="connsiteX19" fmla="*/ 3371597 w 7767416"/>
              <a:gd name="connsiteY19" fmla="*/ 5852342 h 6777596"/>
              <a:gd name="connsiteX20" fmla="*/ 2969470 w 7767416"/>
              <a:gd name="connsiteY20" fmla="*/ 5634798 h 6777596"/>
              <a:gd name="connsiteX21" fmla="*/ 5391082 w 7767416"/>
              <a:gd name="connsiteY21" fmla="*/ 0 h 6777596"/>
              <a:gd name="connsiteX22" fmla="*/ 5910897 w 7767416"/>
              <a:gd name="connsiteY22" fmla="*/ 0 h 6777596"/>
              <a:gd name="connsiteX23" fmla="*/ 3063713 w 7767416"/>
              <a:gd name="connsiteY23" fmla="*/ 5262964 h 6777596"/>
              <a:gd name="connsiteX24" fmla="*/ 2661586 w 7767416"/>
              <a:gd name="connsiteY24" fmla="*/ 5045420 h 6777596"/>
              <a:gd name="connsiteX25" fmla="*/ 4764354 w 7767416"/>
              <a:gd name="connsiteY25" fmla="*/ 0 h 6777596"/>
              <a:gd name="connsiteX26" fmla="*/ 5284169 w 7767416"/>
              <a:gd name="connsiteY26" fmla="*/ 0 h 6777596"/>
              <a:gd name="connsiteX27" fmla="*/ 2900020 w 7767416"/>
              <a:gd name="connsiteY27" fmla="*/ 4407053 h 6777596"/>
              <a:gd name="connsiteX28" fmla="*/ 2497893 w 7767416"/>
              <a:gd name="connsiteY28" fmla="*/ 4189509 h 6777596"/>
              <a:gd name="connsiteX29" fmla="*/ 4137627 w 7767416"/>
              <a:gd name="connsiteY29" fmla="*/ 0 h 6777596"/>
              <a:gd name="connsiteX30" fmla="*/ 4657442 w 7767416"/>
              <a:gd name="connsiteY30" fmla="*/ 0 h 6777596"/>
              <a:gd name="connsiteX31" fmla="*/ 2118158 w 7767416"/>
              <a:gd name="connsiteY31" fmla="*/ 4693817 h 6777596"/>
              <a:gd name="connsiteX32" fmla="*/ 1716031 w 7767416"/>
              <a:gd name="connsiteY32" fmla="*/ 4476272 h 6777596"/>
              <a:gd name="connsiteX33" fmla="*/ 3510898 w 7767416"/>
              <a:gd name="connsiteY33" fmla="*/ 0 h 6777596"/>
              <a:gd name="connsiteX34" fmla="*/ 4030714 w 7767416"/>
              <a:gd name="connsiteY34" fmla="*/ 0 h 6777596"/>
              <a:gd name="connsiteX35" fmla="*/ 1997663 w 7767416"/>
              <a:gd name="connsiteY35" fmla="*/ 3758054 h 6777596"/>
              <a:gd name="connsiteX36" fmla="*/ 1595536 w 7767416"/>
              <a:gd name="connsiteY36" fmla="*/ 3540509 h 6777596"/>
              <a:gd name="connsiteX37" fmla="*/ 2884170 w 7767416"/>
              <a:gd name="connsiteY37" fmla="*/ 0 h 6777596"/>
              <a:gd name="connsiteX38" fmla="*/ 3403986 w 7767416"/>
              <a:gd name="connsiteY38" fmla="*/ 0 h 6777596"/>
              <a:gd name="connsiteX39" fmla="*/ 1715921 w 7767416"/>
              <a:gd name="connsiteY39" fmla="*/ 3120354 h 6777596"/>
              <a:gd name="connsiteX40" fmla="*/ 1313794 w 7767416"/>
              <a:gd name="connsiteY40" fmla="*/ 2902810 h 6777596"/>
              <a:gd name="connsiteX41" fmla="*/ 2257443 w 7767416"/>
              <a:gd name="connsiteY41" fmla="*/ 0 h 6777596"/>
              <a:gd name="connsiteX42" fmla="*/ 2777258 w 7767416"/>
              <a:gd name="connsiteY42" fmla="*/ 0 h 6777596"/>
              <a:gd name="connsiteX43" fmla="*/ 1541206 w 7767416"/>
              <a:gd name="connsiteY43" fmla="*/ 2284819 h 6777596"/>
              <a:gd name="connsiteX44" fmla="*/ 1139079 w 7767416"/>
              <a:gd name="connsiteY44" fmla="*/ 2067274 h 6777596"/>
              <a:gd name="connsiteX45" fmla="*/ 1630716 w 7767416"/>
              <a:gd name="connsiteY45" fmla="*/ 0 h 6777596"/>
              <a:gd name="connsiteX46" fmla="*/ 2150531 w 7767416"/>
              <a:gd name="connsiteY46" fmla="*/ 0 h 6777596"/>
              <a:gd name="connsiteX47" fmla="*/ 840733 w 7767416"/>
              <a:gd name="connsiteY47" fmla="*/ 2421135 h 6777596"/>
              <a:gd name="connsiteX48" fmla="*/ 438606 w 7767416"/>
              <a:gd name="connsiteY48" fmla="*/ 2203590 h 6777596"/>
              <a:gd name="connsiteX49" fmla="*/ 1003987 w 7767416"/>
              <a:gd name="connsiteY49" fmla="*/ 0 h 6777596"/>
              <a:gd name="connsiteX50" fmla="*/ 1523803 w 7767416"/>
              <a:gd name="connsiteY50" fmla="*/ 0 h 6777596"/>
              <a:gd name="connsiteX51" fmla="*/ 584934 w 7767416"/>
              <a:gd name="connsiteY51" fmla="*/ 1735481 h 6777596"/>
              <a:gd name="connsiteX52" fmla="*/ 182807 w 7767416"/>
              <a:gd name="connsiteY52" fmla="*/ 1517936 h 6777596"/>
              <a:gd name="connsiteX53" fmla="*/ 377260 w 7767416"/>
              <a:gd name="connsiteY53" fmla="*/ 0 h 6777596"/>
              <a:gd name="connsiteX54" fmla="*/ 897075 w 7767416"/>
              <a:gd name="connsiteY54" fmla="*/ 0 h 6777596"/>
              <a:gd name="connsiteX55" fmla="*/ 402127 w 7767416"/>
              <a:gd name="connsiteY55" fmla="*/ 914901 h 6777596"/>
              <a:gd name="connsiteX56" fmla="*/ 0 w 7767416"/>
              <a:gd name="connsiteY56" fmla="*/ 697357 h 6777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7767416" h="6777596">
                <a:moveTo>
                  <a:pt x="7767416" y="1399861"/>
                </a:moveTo>
                <a:lnTo>
                  <a:pt x="7767416" y="2360732"/>
                </a:lnTo>
                <a:lnTo>
                  <a:pt x="5766870" y="6058701"/>
                </a:lnTo>
                <a:lnTo>
                  <a:pt x="5364742" y="5841156"/>
                </a:lnTo>
                <a:close/>
                <a:moveTo>
                  <a:pt x="7767416" y="241367"/>
                </a:moveTo>
                <a:lnTo>
                  <a:pt x="7767416" y="1202237"/>
                </a:lnTo>
                <a:lnTo>
                  <a:pt x="5008532" y="6301980"/>
                </a:lnTo>
                <a:lnTo>
                  <a:pt x="4606405" y="6084435"/>
                </a:lnTo>
                <a:close/>
                <a:moveTo>
                  <a:pt x="7271266" y="0"/>
                </a:moveTo>
                <a:lnTo>
                  <a:pt x="7767416" y="0"/>
                </a:lnTo>
                <a:lnTo>
                  <a:pt x="7767416" y="43746"/>
                </a:lnTo>
                <a:lnTo>
                  <a:pt x="4124504" y="6777596"/>
                </a:lnTo>
                <a:lnTo>
                  <a:pt x="3722377" y="6560053"/>
                </a:lnTo>
                <a:close/>
                <a:moveTo>
                  <a:pt x="6644537" y="0"/>
                </a:moveTo>
                <a:lnTo>
                  <a:pt x="7164353" y="0"/>
                </a:lnTo>
                <a:lnTo>
                  <a:pt x="3936690" y="5966271"/>
                </a:lnTo>
                <a:lnTo>
                  <a:pt x="3534563" y="5748726"/>
                </a:lnTo>
                <a:close/>
                <a:moveTo>
                  <a:pt x="6017810" y="0"/>
                </a:moveTo>
                <a:lnTo>
                  <a:pt x="6537626" y="0"/>
                </a:lnTo>
                <a:lnTo>
                  <a:pt x="3371597" y="5852342"/>
                </a:lnTo>
                <a:lnTo>
                  <a:pt x="2969470" y="5634798"/>
                </a:lnTo>
                <a:close/>
                <a:moveTo>
                  <a:pt x="5391082" y="0"/>
                </a:moveTo>
                <a:lnTo>
                  <a:pt x="5910897" y="0"/>
                </a:lnTo>
                <a:lnTo>
                  <a:pt x="3063713" y="5262964"/>
                </a:lnTo>
                <a:lnTo>
                  <a:pt x="2661586" y="5045420"/>
                </a:lnTo>
                <a:close/>
                <a:moveTo>
                  <a:pt x="4764354" y="0"/>
                </a:moveTo>
                <a:lnTo>
                  <a:pt x="5284169" y="0"/>
                </a:lnTo>
                <a:lnTo>
                  <a:pt x="2900020" y="4407053"/>
                </a:lnTo>
                <a:lnTo>
                  <a:pt x="2497893" y="4189509"/>
                </a:lnTo>
                <a:close/>
                <a:moveTo>
                  <a:pt x="4137627" y="0"/>
                </a:moveTo>
                <a:lnTo>
                  <a:pt x="4657442" y="0"/>
                </a:lnTo>
                <a:lnTo>
                  <a:pt x="2118158" y="4693817"/>
                </a:lnTo>
                <a:lnTo>
                  <a:pt x="1716031" y="4476272"/>
                </a:lnTo>
                <a:close/>
                <a:moveTo>
                  <a:pt x="3510898" y="0"/>
                </a:moveTo>
                <a:lnTo>
                  <a:pt x="4030714" y="0"/>
                </a:lnTo>
                <a:lnTo>
                  <a:pt x="1997663" y="3758054"/>
                </a:lnTo>
                <a:lnTo>
                  <a:pt x="1595536" y="3540509"/>
                </a:lnTo>
                <a:close/>
                <a:moveTo>
                  <a:pt x="2884170" y="0"/>
                </a:moveTo>
                <a:lnTo>
                  <a:pt x="3403986" y="0"/>
                </a:lnTo>
                <a:lnTo>
                  <a:pt x="1715921" y="3120354"/>
                </a:lnTo>
                <a:lnTo>
                  <a:pt x="1313794" y="2902810"/>
                </a:lnTo>
                <a:close/>
                <a:moveTo>
                  <a:pt x="2257443" y="0"/>
                </a:moveTo>
                <a:lnTo>
                  <a:pt x="2777258" y="0"/>
                </a:lnTo>
                <a:lnTo>
                  <a:pt x="1541206" y="2284819"/>
                </a:lnTo>
                <a:lnTo>
                  <a:pt x="1139079" y="2067274"/>
                </a:lnTo>
                <a:close/>
                <a:moveTo>
                  <a:pt x="1630716" y="0"/>
                </a:moveTo>
                <a:lnTo>
                  <a:pt x="2150531" y="0"/>
                </a:lnTo>
                <a:lnTo>
                  <a:pt x="840733" y="2421135"/>
                </a:lnTo>
                <a:lnTo>
                  <a:pt x="438606" y="2203590"/>
                </a:lnTo>
                <a:close/>
                <a:moveTo>
                  <a:pt x="1003987" y="0"/>
                </a:moveTo>
                <a:lnTo>
                  <a:pt x="1523803" y="0"/>
                </a:lnTo>
                <a:lnTo>
                  <a:pt x="584934" y="1735481"/>
                </a:lnTo>
                <a:lnTo>
                  <a:pt x="182807" y="1517936"/>
                </a:lnTo>
                <a:close/>
                <a:moveTo>
                  <a:pt x="377260" y="0"/>
                </a:moveTo>
                <a:lnTo>
                  <a:pt x="897075" y="0"/>
                </a:lnTo>
                <a:lnTo>
                  <a:pt x="402127" y="914901"/>
                </a:lnTo>
                <a:lnTo>
                  <a:pt x="0" y="69735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695334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1EAEB9F-11FD-4A38-A858-5235F8507B4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28638" y="551833"/>
            <a:ext cx="5317686" cy="41855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337EED-6D2F-4724-A299-87463BE1290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345676" y="2134199"/>
            <a:ext cx="5317686" cy="4185537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504870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EF1A6D4F-FC45-4108-AABF-2153E98FEC8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9511468" cy="6858000"/>
          </a:xfrm>
          <a:custGeom>
            <a:avLst/>
            <a:gdLst>
              <a:gd name="connsiteX0" fmla="*/ 3705667 w 9511468"/>
              <a:gd name="connsiteY0" fmla="*/ 0 h 6858000"/>
              <a:gd name="connsiteX1" fmla="*/ 9511468 w 9511468"/>
              <a:gd name="connsiteY1" fmla="*/ 0 h 6858000"/>
              <a:gd name="connsiteX2" fmla="*/ 4549568 w 9511468"/>
              <a:gd name="connsiteY2" fmla="*/ 6858000 h 6858000"/>
              <a:gd name="connsiteX3" fmla="*/ 0 w 9511468"/>
              <a:gd name="connsiteY3" fmla="*/ 6858000 h 6858000"/>
              <a:gd name="connsiteX4" fmla="*/ 0 w 9511468"/>
              <a:gd name="connsiteY4" fmla="*/ 512172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11468" h="6858000">
                <a:moveTo>
                  <a:pt x="3705667" y="0"/>
                </a:moveTo>
                <a:lnTo>
                  <a:pt x="9511468" y="0"/>
                </a:lnTo>
                <a:lnTo>
                  <a:pt x="4549568" y="6858000"/>
                </a:lnTo>
                <a:lnTo>
                  <a:pt x="0" y="6858000"/>
                </a:lnTo>
                <a:lnTo>
                  <a:pt x="0" y="512172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082564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2337EED-6D2F-4724-A299-87463BE1290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49480" y="1157591"/>
            <a:ext cx="10893040" cy="4542818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352803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3964E96-60CB-4686-890C-74DB60B28B94}"/>
              </a:ext>
            </a:extLst>
          </p:cNvPr>
          <p:cNvSpPr/>
          <p:nvPr userDrawn="1"/>
        </p:nvSpPr>
        <p:spPr>
          <a:xfrm>
            <a:off x="826852" y="0"/>
            <a:ext cx="4562272" cy="41731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31EAEB9F-11FD-4A38-A858-5235F8507B4F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490281" y="3287949"/>
            <a:ext cx="8874868" cy="292235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7673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02376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8D9AA8BA-F171-4BD8-A11D-2DC0122F65E8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780714" y="121525"/>
            <a:ext cx="8411286" cy="6736476"/>
          </a:xfrm>
          <a:custGeom>
            <a:avLst/>
            <a:gdLst>
              <a:gd name="connsiteX0" fmla="*/ 5699762 w 8411286"/>
              <a:gd name="connsiteY0" fmla="*/ 5934811 h 6736476"/>
              <a:gd name="connsiteX1" fmla="*/ 5699473 w 8411286"/>
              <a:gd name="connsiteY1" fmla="*/ 5964269 h 6736476"/>
              <a:gd name="connsiteX2" fmla="*/ 5704951 w 8411286"/>
              <a:gd name="connsiteY2" fmla="*/ 6001406 h 6736476"/>
              <a:gd name="connsiteX3" fmla="*/ 5700507 w 8411286"/>
              <a:gd name="connsiteY3" fmla="*/ 5913361 h 6736476"/>
              <a:gd name="connsiteX4" fmla="*/ 5699940 w 8411286"/>
              <a:gd name="connsiteY4" fmla="*/ 5916657 h 6736476"/>
              <a:gd name="connsiteX5" fmla="*/ 5699858 w 8411286"/>
              <a:gd name="connsiteY5" fmla="*/ 5924998 h 6736476"/>
              <a:gd name="connsiteX6" fmla="*/ 6937173 w 8411286"/>
              <a:gd name="connsiteY6" fmla="*/ 0 h 6736476"/>
              <a:gd name="connsiteX7" fmla="*/ 7112847 w 8411286"/>
              <a:gd name="connsiteY7" fmla="*/ 0 h 6736476"/>
              <a:gd name="connsiteX8" fmla="*/ 7165550 w 8411286"/>
              <a:gd name="connsiteY8" fmla="*/ 31998 h 6736476"/>
              <a:gd name="connsiteX9" fmla="*/ 7230172 w 8411286"/>
              <a:gd name="connsiteY9" fmla="*/ 147441 h 6736476"/>
              <a:gd name="connsiteX10" fmla="*/ 7308598 w 8411286"/>
              <a:gd name="connsiteY10" fmla="*/ 296136 h 6736476"/>
              <a:gd name="connsiteX11" fmla="*/ 7361927 w 8411286"/>
              <a:gd name="connsiteY11" fmla="*/ 334407 h 6736476"/>
              <a:gd name="connsiteX12" fmla="*/ 7786681 w 8411286"/>
              <a:gd name="connsiteY12" fmla="*/ 1054668 h 6736476"/>
              <a:gd name="connsiteX13" fmla="*/ 7843148 w 8411286"/>
              <a:gd name="connsiteY13" fmla="*/ 1247910 h 6736476"/>
              <a:gd name="connsiteX14" fmla="*/ 7989333 w 8411286"/>
              <a:gd name="connsiteY14" fmla="*/ 1492598 h 6736476"/>
              <a:gd name="connsiteX15" fmla="*/ 8255980 w 8411286"/>
              <a:gd name="connsiteY15" fmla="*/ 2013344 h 6736476"/>
              <a:gd name="connsiteX16" fmla="*/ 8328759 w 8411286"/>
              <a:gd name="connsiteY16" fmla="*/ 2595576 h 6736476"/>
              <a:gd name="connsiteX17" fmla="*/ 8394636 w 8411286"/>
              <a:gd name="connsiteY17" fmla="*/ 3388617 h 6736476"/>
              <a:gd name="connsiteX18" fmla="*/ 8411286 w 8411286"/>
              <a:gd name="connsiteY18" fmla="*/ 3449238 h 6736476"/>
              <a:gd name="connsiteX19" fmla="*/ 8411286 w 8411286"/>
              <a:gd name="connsiteY19" fmla="*/ 6736476 h 6736476"/>
              <a:gd name="connsiteX20" fmla="*/ 7208192 w 8411286"/>
              <a:gd name="connsiteY20" fmla="*/ 6736476 h 6736476"/>
              <a:gd name="connsiteX21" fmla="*/ 7224525 w 8411286"/>
              <a:gd name="connsiteY21" fmla="*/ 6699435 h 6736476"/>
              <a:gd name="connsiteX22" fmla="*/ 7211350 w 8411286"/>
              <a:gd name="connsiteY22" fmla="*/ 6671829 h 6736476"/>
              <a:gd name="connsiteX23" fmla="*/ 7184371 w 8411286"/>
              <a:gd name="connsiteY23" fmla="*/ 6683122 h 6736476"/>
              <a:gd name="connsiteX24" fmla="*/ 7158021 w 8411286"/>
              <a:gd name="connsiteY24" fmla="*/ 6721394 h 6736476"/>
              <a:gd name="connsiteX25" fmla="*/ 7140347 w 8411286"/>
              <a:gd name="connsiteY25" fmla="*/ 6736476 h 6736476"/>
              <a:gd name="connsiteX26" fmla="*/ 7106917 w 8411286"/>
              <a:gd name="connsiteY26" fmla="*/ 6736476 h 6736476"/>
              <a:gd name="connsiteX27" fmla="*/ 7103015 w 8411286"/>
              <a:gd name="connsiteY27" fmla="*/ 6712307 h 6736476"/>
              <a:gd name="connsiteX28" fmla="*/ 7059519 w 8411286"/>
              <a:gd name="connsiteY28" fmla="*/ 6580228 h 6736476"/>
              <a:gd name="connsiteX29" fmla="*/ 7043833 w 8411286"/>
              <a:gd name="connsiteY29" fmla="*/ 6663045 h 6736476"/>
              <a:gd name="connsiteX30" fmla="*/ 7051205 w 8411286"/>
              <a:gd name="connsiteY30" fmla="*/ 6724845 h 6736476"/>
              <a:gd name="connsiteX31" fmla="*/ 7052770 w 8411286"/>
              <a:gd name="connsiteY31" fmla="*/ 6736476 h 6736476"/>
              <a:gd name="connsiteX32" fmla="*/ 6976399 w 8411286"/>
              <a:gd name="connsiteY32" fmla="*/ 6736476 h 6736476"/>
              <a:gd name="connsiteX33" fmla="*/ 6969171 w 8411286"/>
              <a:gd name="connsiteY33" fmla="*/ 6722022 h 6736476"/>
              <a:gd name="connsiteX34" fmla="*/ 6965668 w 8411286"/>
              <a:gd name="connsiteY34" fmla="*/ 6736476 h 6736476"/>
              <a:gd name="connsiteX35" fmla="*/ 5912639 w 8411286"/>
              <a:gd name="connsiteY35" fmla="*/ 6736476 h 6736476"/>
              <a:gd name="connsiteX36" fmla="*/ 5766309 w 8411286"/>
              <a:gd name="connsiteY36" fmla="*/ 6264493 h 6736476"/>
              <a:gd name="connsiteX37" fmla="*/ 5730397 w 8411286"/>
              <a:gd name="connsiteY37" fmla="*/ 6316172 h 6736476"/>
              <a:gd name="connsiteX38" fmla="*/ 5716685 w 8411286"/>
              <a:gd name="connsiteY38" fmla="*/ 6345706 h 6736476"/>
              <a:gd name="connsiteX39" fmla="*/ 5642847 w 8411286"/>
              <a:gd name="connsiteY39" fmla="*/ 6530301 h 6736476"/>
              <a:gd name="connsiteX40" fmla="*/ 5571861 w 8411286"/>
              <a:gd name="connsiteY40" fmla="*/ 6640910 h 6736476"/>
              <a:gd name="connsiteX41" fmla="*/ 5532211 w 8411286"/>
              <a:gd name="connsiteY41" fmla="*/ 6736476 h 6736476"/>
              <a:gd name="connsiteX42" fmla="*/ 5291750 w 8411286"/>
              <a:gd name="connsiteY42" fmla="*/ 6736476 h 6736476"/>
              <a:gd name="connsiteX43" fmla="*/ 5314799 w 8411286"/>
              <a:gd name="connsiteY43" fmla="*/ 6682196 h 6736476"/>
              <a:gd name="connsiteX44" fmla="*/ 5336949 w 8411286"/>
              <a:gd name="connsiteY44" fmla="*/ 6127357 h 6736476"/>
              <a:gd name="connsiteX45" fmla="*/ 5305304 w 8411286"/>
              <a:gd name="connsiteY45" fmla="*/ 6110481 h 6736476"/>
              <a:gd name="connsiteX46" fmla="*/ 5111217 w 8411286"/>
              <a:gd name="connsiteY46" fmla="*/ 6218074 h 6736476"/>
              <a:gd name="connsiteX47" fmla="*/ 5080627 w 8411286"/>
              <a:gd name="connsiteY47" fmla="*/ 6304567 h 6736476"/>
              <a:gd name="connsiteX48" fmla="*/ 5130204 w 8411286"/>
              <a:gd name="connsiteY48" fmla="*/ 6400558 h 6736476"/>
              <a:gd name="connsiteX49" fmla="*/ 5197713 w 8411286"/>
              <a:gd name="connsiteY49" fmla="*/ 6657933 h 6736476"/>
              <a:gd name="connsiteX50" fmla="*/ 5190329 w 8411286"/>
              <a:gd name="connsiteY50" fmla="*/ 6723333 h 6736476"/>
              <a:gd name="connsiteX51" fmla="*/ 5190795 w 8411286"/>
              <a:gd name="connsiteY51" fmla="*/ 6736476 h 6736476"/>
              <a:gd name="connsiteX52" fmla="*/ 5114216 w 8411286"/>
              <a:gd name="connsiteY52" fmla="*/ 6736476 h 6736476"/>
              <a:gd name="connsiteX53" fmla="*/ 5090121 w 8411286"/>
              <a:gd name="connsiteY53" fmla="*/ 6712785 h 6736476"/>
              <a:gd name="connsiteX54" fmla="*/ 5078517 w 8411286"/>
              <a:gd name="connsiteY54" fmla="*/ 6664264 h 6736476"/>
              <a:gd name="connsiteX55" fmla="*/ 4997297 w 8411286"/>
              <a:gd name="connsiteY55" fmla="*/ 6540849 h 6736476"/>
              <a:gd name="connsiteX56" fmla="*/ 4908691 w 8411286"/>
              <a:gd name="connsiteY56" fmla="*/ 6426928 h 6736476"/>
              <a:gd name="connsiteX57" fmla="*/ 4889705 w 8411286"/>
              <a:gd name="connsiteY57" fmla="*/ 6356255 h 6736476"/>
              <a:gd name="connsiteX58" fmla="*/ 4786333 w 8411286"/>
              <a:gd name="connsiteY58" fmla="*/ 6299293 h 6736476"/>
              <a:gd name="connsiteX59" fmla="*/ 4495200 w 8411286"/>
              <a:gd name="connsiteY59" fmla="*/ 6323556 h 6736476"/>
              <a:gd name="connsiteX60" fmla="*/ 4150274 w 8411286"/>
              <a:gd name="connsiteY60" fmla="*/ 6322500 h 6736476"/>
              <a:gd name="connsiteX61" fmla="*/ 3989940 w 8411286"/>
              <a:gd name="connsiteY61" fmla="*/ 6338322 h 6736476"/>
              <a:gd name="connsiteX62" fmla="*/ 3937199 w 8411286"/>
              <a:gd name="connsiteY62" fmla="*/ 6367857 h 6736476"/>
              <a:gd name="connsiteX63" fmla="*/ 3891842 w 8411286"/>
              <a:gd name="connsiteY63" fmla="*/ 6415324 h 6736476"/>
              <a:gd name="connsiteX64" fmla="*/ 3810620 w 8411286"/>
              <a:gd name="connsiteY64" fmla="*/ 6455409 h 6736476"/>
              <a:gd name="connsiteX65" fmla="*/ 3670329 w 8411286"/>
              <a:gd name="connsiteY65" fmla="*/ 6521863 h 6736476"/>
              <a:gd name="connsiteX66" fmla="*/ 3665055 w 8411286"/>
              <a:gd name="connsiteY66" fmla="*/ 6555617 h 6736476"/>
              <a:gd name="connsiteX67" fmla="*/ 3677927 w 8411286"/>
              <a:gd name="connsiteY67" fmla="*/ 6663210 h 6736476"/>
              <a:gd name="connsiteX68" fmla="*/ 3699047 w 8411286"/>
              <a:gd name="connsiteY68" fmla="*/ 6736476 h 6736476"/>
              <a:gd name="connsiteX69" fmla="*/ 2645249 w 8411286"/>
              <a:gd name="connsiteY69" fmla="*/ 6736476 h 6736476"/>
              <a:gd name="connsiteX70" fmla="*/ 2742086 w 8411286"/>
              <a:gd name="connsiteY70" fmla="*/ 6647385 h 6736476"/>
              <a:gd name="connsiteX71" fmla="*/ 2743140 w 8411286"/>
              <a:gd name="connsiteY71" fmla="*/ 6603084 h 6736476"/>
              <a:gd name="connsiteX72" fmla="*/ 2687235 w 8411286"/>
              <a:gd name="connsiteY72" fmla="*/ 6550343 h 6736476"/>
              <a:gd name="connsiteX73" fmla="*/ 2540616 w 8411286"/>
              <a:gd name="connsiteY73" fmla="*/ 6362583 h 6736476"/>
              <a:gd name="connsiteX74" fmla="*/ 2301170 w 8411286"/>
              <a:gd name="connsiteY74" fmla="*/ 6031369 h 6736476"/>
              <a:gd name="connsiteX75" fmla="*/ 2170371 w 8411286"/>
              <a:gd name="connsiteY75" fmla="*/ 5803528 h 6736476"/>
              <a:gd name="connsiteX76" fmla="*/ 2008983 w 8411286"/>
              <a:gd name="connsiteY76" fmla="*/ 5434340 h 6736476"/>
              <a:gd name="connsiteX77" fmla="*/ 1746334 w 8411286"/>
              <a:gd name="connsiteY77" fmla="*/ 4914312 h 6736476"/>
              <a:gd name="connsiteX78" fmla="*/ 1717853 w 8411286"/>
              <a:gd name="connsiteY78" fmla="*/ 4846804 h 6736476"/>
              <a:gd name="connsiteX79" fmla="*/ 1620809 w 8411286"/>
              <a:gd name="connsiteY79" fmla="*/ 4780349 h 6736476"/>
              <a:gd name="connsiteX80" fmla="*/ 1502668 w 8411286"/>
              <a:gd name="connsiteY80" fmla="*/ 4732882 h 6736476"/>
              <a:gd name="connsiteX81" fmla="*/ 1431996 w 8411286"/>
              <a:gd name="connsiteY81" fmla="*/ 4659044 h 6736476"/>
              <a:gd name="connsiteX82" fmla="*/ 1147194 w 8411286"/>
              <a:gd name="connsiteY82" fmla="*/ 4510315 h 6736476"/>
              <a:gd name="connsiteX83" fmla="*/ 933065 w 8411286"/>
              <a:gd name="connsiteY83" fmla="*/ 4520863 h 6736476"/>
              <a:gd name="connsiteX84" fmla="*/ 779062 w 8411286"/>
              <a:gd name="connsiteY84" fmla="*/ 4470232 h 6736476"/>
              <a:gd name="connsiteX85" fmla="*/ 715772 w 8411286"/>
              <a:gd name="connsiteY85" fmla="*/ 4415381 h 6736476"/>
              <a:gd name="connsiteX86" fmla="*/ 583919 w 8411286"/>
              <a:gd name="connsiteY86" fmla="*/ 4235007 h 6736476"/>
              <a:gd name="connsiteX87" fmla="*/ 567041 w 8411286"/>
              <a:gd name="connsiteY87" fmla="*/ 3954424 h 6736476"/>
              <a:gd name="connsiteX88" fmla="*/ 635604 w 8411286"/>
              <a:gd name="connsiteY88" fmla="*/ 3848942 h 6736476"/>
              <a:gd name="connsiteX89" fmla="*/ 728428 w 8411286"/>
              <a:gd name="connsiteY89" fmla="*/ 3725527 h 6736476"/>
              <a:gd name="connsiteX90" fmla="*/ 756909 w 8411286"/>
              <a:gd name="connsiteY90" fmla="*/ 3679114 h 6736476"/>
              <a:gd name="connsiteX91" fmla="*/ 798047 w 8411286"/>
              <a:gd name="connsiteY91" fmla="*/ 3627429 h 6736476"/>
              <a:gd name="connsiteX92" fmla="*/ 804376 w 8411286"/>
              <a:gd name="connsiteY92" fmla="*/ 3462877 h 6736476"/>
              <a:gd name="connsiteX93" fmla="*/ 693620 w 8411286"/>
              <a:gd name="connsiteY93" fmla="*/ 3265625 h 6736476"/>
              <a:gd name="connsiteX94" fmla="*/ 730538 w 8411286"/>
              <a:gd name="connsiteY94" fmla="*/ 3218158 h 6736476"/>
              <a:gd name="connsiteX95" fmla="*/ 796992 w 8411286"/>
              <a:gd name="connsiteY95" fmla="*/ 3235034 h 6736476"/>
              <a:gd name="connsiteX96" fmla="*/ 844459 w 8411286"/>
              <a:gd name="connsiteY96" fmla="*/ 3233980 h 6736476"/>
              <a:gd name="connsiteX97" fmla="*/ 841295 w 8411286"/>
              <a:gd name="connsiteY97" fmla="*/ 3199171 h 6736476"/>
              <a:gd name="connsiteX98" fmla="*/ 800158 w 8411286"/>
              <a:gd name="connsiteY98" fmla="*/ 3174911 h 6736476"/>
              <a:gd name="connsiteX99" fmla="*/ 615564 w 8411286"/>
              <a:gd name="connsiteY99" fmla="*/ 3159086 h 6736476"/>
              <a:gd name="connsiteX100" fmla="*/ 235828 w 8411286"/>
              <a:gd name="connsiteY100" fmla="*/ 3056770 h 6736476"/>
              <a:gd name="connsiteX101" fmla="*/ 50177 w 8411286"/>
              <a:gd name="connsiteY101" fmla="*/ 2912259 h 6736476"/>
              <a:gd name="connsiteX102" fmla="*/ 1656 w 8411286"/>
              <a:gd name="connsiteY102" fmla="*/ 2697076 h 6736476"/>
              <a:gd name="connsiteX103" fmla="*/ 103975 w 8411286"/>
              <a:gd name="connsiteY103" fmla="*/ 2348984 h 6736476"/>
              <a:gd name="connsiteX104" fmla="*/ 149331 w 8411286"/>
              <a:gd name="connsiteY104" fmla="*/ 2344764 h 6736476"/>
              <a:gd name="connsiteX105" fmla="*/ 134563 w 8411286"/>
              <a:gd name="connsiteY105" fmla="*/ 2317339 h 6736476"/>
              <a:gd name="connsiteX106" fmla="*/ 191525 w 8411286"/>
              <a:gd name="connsiteY106" fmla="*/ 2400669 h 6736476"/>
              <a:gd name="connsiteX107" fmla="*/ 166208 w 8411286"/>
              <a:gd name="connsiteY107" fmla="*/ 2585263 h 6736476"/>
              <a:gd name="connsiteX108" fmla="*/ 160934 w 8411286"/>
              <a:gd name="connsiteY108" fmla="*/ 2716062 h 6736476"/>
              <a:gd name="connsiteX109" fmla="*/ 207347 w 8411286"/>
              <a:gd name="connsiteY109" fmla="*/ 2771968 h 6736476"/>
              <a:gd name="connsiteX110" fmla="*/ 523794 w 8411286"/>
              <a:gd name="connsiteY110" fmla="*/ 2843695 h 6736476"/>
              <a:gd name="connsiteX111" fmla="*/ 1049096 w 8411286"/>
              <a:gd name="connsiteY111" fmla="*/ 2824709 h 6736476"/>
              <a:gd name="connsiteX112" fmla="*/ 1113439 w 8411286"/>
              <a:gd name="connsiteY112" fmla="*/ 2786736 h 6736476"/>
              <a:gd name="connsiteX113" fmla="*/ 1546971 w 8411286"/>
              <a:gd name="connsiteY113" fmla="*/ 2606360 h 6736476"/>
              <a:gd name="connsiteX114" fmla="*/ 1784306 w 8411286"/>
              <a:gd name="connsiteY114" fmla="*/ 2570497 h 6736476"/>
              <a:gd name="connsiteX115" fmla="*/ 1917215 w 8411286"/>
              <a:gd name="connsiteY115" fmla="*/ 2546234 h 6736476"/>
              <a:gd name="connsiteX116" fmla="*/ 2025860 w 8411286"/>
              <a:gd name="connsiteY116" fmla="*/ 2568387 h 6736476"/>
              <a:gd name="connsiteX117" fmla="*/ 2092315 w 8411286"/>
              <a:gd name="connsiteY117" fmla="*/ 2577879 h 6736476"/>
              <a:gd name="connsiteX118" fmla="*/ 2156659 w 8411286"/>
              <a:gd name="connsiteY118" fmla="*/ 2562057 h 6736476"/>
              <a:gd name="connsiteX119" fmla="*/ 2279017 w 8411286"/>
              <a:gd name="connsiteY119" fmla="*/ 2608470 h 6736476"/>
              <a:gd name="connsiteX120" fmla="*/ 2316992 w 8411286"/>
              <a:gd name="connsiteY120" fmla="*/ 2628512 h 6736476"/>
              <a:gd name="connsiteX121" fmla="*/ 2459391 w 8411286"/>
              <a:gd name="connsiteY121" fmla="*/ 2628512 h 6736476"/>
              <a:gd name="connsiteX122" fmla="*/ 2417198 w 8411286"/>
              <a:gd name="connsiteY122" fmla="*/ 2585263 h 6736476"/>
              <a:gd name="connsiteX123" fmla="*/ 2108138 w 8411286"/>
              <a:gd name="connsiteY123" fmla="*/ 2382739 h 6736476"/>
              <a:gd name="connsiteX124" fmla="*/ 1772704 w 8411286"/>
              <a:gd name="connsiteY124" fmla="*/ 2105321 h 6736476"/>
              <a:gd name="connsiteX125" fmla="*/ 1714689 w 8411286"/>
              <a:gd name="connsiteY125" fmla="*/ 1995618 h 6736476"/>
              <a:gd name="connsiteX126" fmla="*/ 1738949 w 8411286"/>
              <a:gd name="connsiteY126" fmla="*/ 1969247 h 6736476"/>
              <a:gd name="connsiteX127" fmla="*/ 1819115 w 8411286"/>
              <a:gd name="connsiteY127" fmla="*/ 2000892 h 6736476"/>
              <a:gd name="connsiteX128" fmla="*/ 2635547 w 8411286"/>
              <a:gd name="connsiteY128" fmla="*/ 2418601 h 6736476"/>
              <a:gd name="connsiteX129" fmla="*/ 2734702 w 8411286"/>
              <a:gd name="connsiteY129" fmla="*/ 2456576 h 6736476"/>
              <a:gd name="connsiteX130" fmla="*/ 2884487 w 8411286"/>
              <a:gd name="connsiteY130" fmla="*/ 2744543 h 6736476"/>
              <a:gd name="connsiteX131" fmla="*/ 2753688 w 8411286"/>
              <a:gd name="connsiteY131" fmla="*/ 2889052 h 6736476"/>
              <a:gd name="connsiteX132" fmla="*/ 2565930 w 8411286"/>
              <a:gd name="connsiteY132" fmla="*/ 2950231 h 6736476"/>
              <a:gd name="connsiteX133" fmla="*/ 2551164 w 8411286"/>
              <a:gd name="connsiteY133" fmla="*/ 2958672 h 6736476"/>
              <a:gd name="connsiteX134" fmla="*/ 2756852 w 8411286"/>
              <a:gd name="connsiteY134" fmla="*/ 3079977 h 6736476"/>
              <a:gd name="connsiteX135" fmla="*/ 3097560 w 8411286"/>
              <a:gd name="connsiteY135" fmla="*/ 3270899 h 6736476"/>
              <a:gd name="connsiteX136" fmla="*/ 3309581 w 8411286"/>
              <a:gd name="connsiteY136" fmla="*/ 3413300 h 6736476"/>
              <a:gd name="connsiteX137" fmla="*/ 3500503 w 8411286"/>
              <a:gd name="connsiteY137" fmla="*/ 3527221 h 6736476"/>
              <a:gd name="connsiteX138" fmla="*/ 3864417 w 8411286"/>
              <a:gd name="connsiteY138" fmla="*/ 3729747 h 6736476"/>
              <a:gd name="connsiteX139" fmla="*/ 4351744 w 8411286"/>
              <a:gd name="connsiteY139" fmla="*/ 3916449 h 6736476"/>
              <a:gd name="connsiteX140" fmla="*/ 5174507 w 8411286"/>
              <a:gd name="connsiteY140" fmla="*/ 3980795 h 6736476"/>
              <a:gd name="connsiteX141" fmla="*/ 5307035 w 8411286"/>
              <a:gd name="connsiteY141" fmla="*/ 3970823 h 6736476"/>
              <a:gd name="connsiteX142" fmla="*/ 5359406 w 8411286"/>
              <a:gd name="connsiteY142" fmla="*/ 3964465 h 6736476"/>
              <a:gd name="connsiteX143" fmla="*/ 5363328 w 8411286"/>
              <a:gd name="connsiteY143" fmla="*/ 3954536 h 6736476"/>
              <a:gd name="connsiteX144" fmla="*/ 5408815 w 8411286"/>
              <a:gd name="connsiteY144" fmla="*/ 3914382 h 6736476"/>
              <a:gd name="connsiteX145" fmla="*/ 5475947 w 8411286"/>
              <a:gd name="connsiteY145" fmla="*/ 3868581 h 6736476"/>
              <a:gd name="connsiteX146" fmla="*/ 5546216 w 8411286"/>
              <a:gd name="connsiteY146" fmla="*/ 3821527 h 6736476"/>
              <a:gd name="connsiteX147" fmla="*/ 5943364 w 8411286"/>
              <a:gd name="connsiteY147" fmla="*/ 3538566 h 6736476"/>
              <a:gd name="connsiteX148" fmla="*/ 5933953 w 8411286"/>
              <a:gd name="connsiteY148" fmla="*/ 3480218 h 6736476"/>
              <a:gd name="connsiteX149" fmla="*/ 5900701 w 8411286"/>
              <a:gd name="connsiteY149" fmla="*/ 3472062 h 6736476"/>
              <a:gd name="connsiteX150" fmla="*/ 5373053 w 8411286"/>
              <a:gd name="connsiteY150" fmla="*/ 3424378 h 6736476"/>
              <a:gd name="connsiteX151" fmla="*/ 5116444 w 8411286"/>
              <a:gd name="connsiteY151" fmla="*/ 3414967 h 6736476"/>
              <a:gd name="connsiteX152" fmla="*/ 5043038 w 8411286"/>
              <a:gd name="connsiteY152" fmla="*/ 3470807 h 6736476"/>
              <a:gd name="connsiteX153" fmla="*/ 5031745 w 8411286"/>
              <a:gd name="connsiteY153" fmla="*/ 3516607 h 6736476"/>
              <a:gd name="connsiteX154" fmla="*/ 5001629 w 8411286"/>
              <a:gd name="connsiteY154" fmla="*/ 3631422 h 6736476"/>
              <a:gd name="connsiteX155" fmla="*/ 4881167 w 8411286"/>
              <a:gd name="connsiteY155" fmla="*/ 3743101 h 6736476"/>
              <a:gd name="connsiteX156" fmla="*/ 4819682 w 8411286"/>
              <a:gd name="connsiteY156" fmla="*/ 3803959 h 6736476"/>
              <a:gd name="connsiteX157" fmla="*/ 4793958 w 8411286"/>
              <a:gd name="connsiteY157" fmla="*/ 3860425 h 6736476"/>
              <a:gd name="connsiteX158" fmla="*/ 4745021 w 8411286"/>
              <a:gd name="connsiteY158" fmla="*/ 3854779 h 6736476"/>
              <a:gd name="connsiteX159" fmla="*/ 4721806 w 8411286"/>
              <a:gd name="connsiteY159" fmla="*/ 3819644 h 6736476"/>
              <a:gd name="connsiteX160" fmla="*/ 4706748 w 8411286"/>
              <a:gd name="connsiteY160" fmla="*/ 3847877 h 6736476"/>
              <a:gd name="connsiteX161" fmla="*/ 4690436 w 8411286"/>
              <a:gd name="connsiteY161" fmla="*/ 3911246 h 6736476"/>
              <a:gd name="connsiteX162" fmla="*/ 4656557 w 8411286"/>
              <a:gd name="connsiteY162" fmla="*/ 3936968 h 6736476"/>
              <a:gd name="connsiteX163" fmla="*/ 4634597 w 8411286"/>
              <a:gd name="connsiteY163" fmla="*/ 3909363 h 6736476"/>
              <a:gd name="connsiteX164" fmla="*/ 4624559 w 8411286"/>
              <a:gd name="connsiteY164" fmla="*/ 3862935 h 6736476"/>
              <a:gd name="connsiteX165" fmla="*/ 4614520 w 8411286"/>
              <a:gd name="connsiteY165" fmla="*/ 3893677 h 6736476"/>
              <a:gd name="connsiteX166" fmla="*/ 4591306 w 8411286"/>
              <a:gd name="connsiteY166" fmla="*/ 3923165 h 6736476"/>
              <a:gd name="connsiteX167" fmla="*/ 4557426 w 8411286"/>
              <a:gd name="connsiteY167" fmla="*/ 3900579 h 6736476"/>
              <a:gd name="connsiteX168" fmla="*/ 4532330 w 8411286"/>
              <a:gd name="connsiteY168" fmla="*/ 3791410 h 6736476"/>
              <a:gd name="connsiteX169" fmla="*/ 4531703 w 8411286"/>
              <a:gd name="connsiteY169" fmla="*/ 3723023 h 6736476"/>
              <a:gd name="connsiteX170" fmla="*/ 4448885 w 8411286"/>
              <a:gd name="connsiteY170" fmla="*/ 3766942 h 6736476"/>
              <a:gd name="connsiteX171" fmla="*/ 4448885 w 8411286"/>
              <a:gd name="connsiteY171" fmla="*/ 3559898 h 6736476"/>
              <a:gd name="connsiteX172" fmla="*/ 4463316 w 8411286"/>
              <a:gd name="connsiteY172" fmla="*/ 3532919 h 6736476"/>
              <a:gd name="connsiteX173" fmla="*/ 4690436 w 8411286"/>
              <a:gd name="connsiteY173" fmla="*/ 2978920 h 6736476"/>
              <a:gd name="connsiteX174" fmla="*/ 4927595 w 8411286"/>
              <a:gd name="connsiteY174" fmla="*/ 2711019 h 6736476"/>
              <a:gd name="connsiteX175" fmla="*/ 5275805 w 8411286"/>
              <a:gd name="connsiteY175" fmla="*/ 2466331 h 6736476"/>
              <a:gd name="connsiteX176" fmla="*/ 5731929 w 8411286"/>
              <a:gd name="connsiteY176" fmla="*/ 2199683 h 6736476"/>
              <a:gd name="connsiteX177" fmla="*/ 5826667 w 8411286"/>
              <a:gd name="connsiteY177" fmla="*/ 2087378 h 6736476"/>
              <a:gd name="connsiteX178" fmla="*/ 5894427 w 8411286"/>
              <a:gd name="connsiteY178" fmla="*/ 1910450 h 6736476"/>
              <a:gd name="connsiteX179" fmla="*/ 6199972 w 8411286"/>
              <a:gd name="connsiteY179" fmla="*/ 1572278 h 6736476"/>
              <a:gd name="connsiteX180" fmla="*/ 6236363 w 8411286"/>
              <a:gd name="connsiteY180" fmla="*/ 1530869 h 6736476"/>
              <a:gd name="connsiteX181" fmla="*/ 6233226 w 8411286"/>
              <a:gd name="connsiteY181" fmla="*/ 1470012 h 6736476"/>
              <a:gd name="connsiteX182" fmla="*/ 6184288 w 8411286"/>
              <a:gd name="connsiteY182" fmla="*/ 1457463 h 6736476"/>
              <a:gd name="connsiteX183" fmla="*/ 6119666 w 8411286"/>
              <a:gd name="connsiteY183" fmla="*/ 1467501 h 6736476"/>
              <a:gd name="connsiteX184" fmla="*/ 5976616 w 8411286"/>
              <a:gd name="connsiteY184" fmla="*/ 1475658 h 6736476"/>
              <a:gd name="connsiteX185" fmla="*/ 5893799 w 8411286"/>
              <a:gd name="connsiteY185" fmla="*/ 1374646 h 6736476"/>
              <a:gd name="connsiteX186" fmla="*/ 5956539 w 8411286"/>
              <a:gd name="connsiteY186" fmla="*/ 1308140 h 6736476"/>
              <a:gd name="connsiteX187" fmla="*/ 6087040 w 8411286"/>
              <a:gd name="connsiteY187" fmla="*/ 1246654 h 6736476"/>
              <a:gd name="connsiteX188" fmla="*/ 6108999 w 8411286"/>
              <a:gd name="connsiteY188" fmla="*/ 1201481 h 6736476"/>
              <a:gd name="connsiteX189" fmla="*/ 6058807 w 8411286"/>
              <a:gd name="connsiteY189" fmla="*/ 1185169 h 6736476"/>
              <a:gd name="connsiteX190" fmla="*/ 6009869 w 8411286"/>
              <a:gd name="connsiteY190" fmla="*/ 1225323 h 6736476"/>
              <a:gd name="connsiteX191" fmla="*/ 5906347 w 8411286"/>
              <a:gd name="connsiteY191" fmla="*/ 1288691 h 6736476"/>
              <a:gd name="connsiteX192" fmla="*/ 5689266 w 8411286"/>
              <a:gd name="connsiteY192" fmla="*/ 1229087 h 6736476"/>
              <a:gd name="connsiteX193" fmla="*/ 5573823 w 8411286"/>
              <a:gd name="connsiteY193" fmla="*/ 1109880 h 6736476"/>
              <a:gd name="connsiteX194" fmla="*/ 5601428 w 8411286"/>
              <a:gd name="connsiteY194" fmla="*/ 927306 h 6736476"/>
              <a:gd name="connsiteX195" fmla="*/ 5812863 w 8411286"/>
              <a:gd name="connsiteY195" fmla="*/ 805588 h 6736476"/>
              <a:gd name="connsiteX196" fmla="*/ 5938972 w 8411286"/>
              <a:gd name="connsiteY196" fmla="*/ 547725 h 6736476"/>
              <a:gd name="connsiteX197" fmla="*/ 5928306 w 8411286"/>
              <a:gd name="connsiteY197" fmla="*/ 479338 h 6736476"/>
              <a:gd name="connsiteX198" fmla="*/ 5984774 w 8411286"/>
              <a:gd name="connsiteY198" fmla="*/ 344446 h 6736476"/>
              <a:gd name="connsiteX199" fmla="*/ 6093941 w 8411286"/>
              <a:gd name="connsiteY199" fmla="*/ 259746 h 6736476"/>
              <a:gd name="connsiteX200" fmla="*/ 6622844 w 8411286"/>
              <a:gd name="connsiteY200" fmla="*/ 48310 h 6736476"/>
              <a:gd name="connsiteX201" fmla="*/ 6826123 w 8411286"/>
              <a:gd name="connsiteY201" fmla="*/ 37017 h 6736476"/>
              <a:gd name="connsiteX202" fmla="*/ 6937173 w 8411286"/>
              <a:gd name="connsiteY202" fmla="*/ 0 h 6736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</a:cxnLst>
            <a:rect l="l" t="t" r="r" b="b"/>
            <a:pathLst>
              <a:path w="8411286" h="6736476">
                <a:moveTo>
                  <a:pt x="5699762" y="5934811"/>
                </a:moveTo>
                <a:lnTo>
                  <a:pt x="5699473" y="5964269"/>
                </a:lnTo>
                <a:lnTo>
                  <a:pt x="5704951" y="6001406"/>
                </a:lnTo>
                <a:close/>
                <a:moveTo>
                  <a:pt x="5700507" y="5913361"/>
                </a:moveTo>
                <a:lnTo>
                  <a:pt x="5699940" y="5916657"/>
                </a:lnTo>
                <a:lnTo>
                  <a:pt x="5699858" y="5924998"/>
                </a:lnTo>
                <a:close/>
                <a:moveTo>
                  <a:pt x="6937173" y="0"/>
                </a:moveTo>
                <a:cubicBezTo>
                  <a:pt x="6995523" y="0"/>
                  <a:pt x="7054499" y="0"/>
                  <a:pt x="7112847" y="0"/>
                </a:cubicBezTo>
                <a:cubicBezTo>
                  <a:pt x="7130415" y="10666"/>
                  <a:pt x="7148610" y="20705"/>
                  <a:pt x="7165550" y="31998"/>
                </a:cubicBezTo>
                <a:cubicBezTo>
                  <a:pt x="7205704" y="59603"/>
                  <a:pt x="7230800" y="97248"/>
                  <a:pt x="7230172" y="147441"/>
                </a:cubicBezTo>
                <a:cubicBezTo>
                  <a:pt x="7228918" y="212063"/>
                  <a:pt x="7257779" y="259119"/>
                  <a:pt x="7308598" y="296136"/>
                </a:cubicBezTo>
                <a:cubicBezTo>
                  <a:pt x="7326165" y="309311"/>
                  <a:pt x="7344359" y="321859"/>
                  <a:pt x="7361927" y="334407"/>
                </a:cubicBezTo>
                <a:cubicBezTo>
                  <a:pt x="7612890" y="510081"/>
                  <a:pt x="7769741" y="742220"/>
                  <a:pt x="7786681" y="1054668"/>
                </a:cubicBezTo>
                <a:cubicBezTo>
                  <a:pt x="7790445" y="1124311"/>
                  <a:pt x="7809267" y="1188306"/>
                  <a:pt x="7843148" y="1247910"/>
                </a:cubicBezTo>
                <a:cubicBezTo>
                  <a:pt x="7890203" y="1330099"/>
                  <a:pt x="7939140" y="1412290"/>
                  <a:pt x="7989333" y="1492598"/>
                </a:cubicBezTo>
                <a:cubicBezTo>
                  <a:pt x="8092227" y="1658860"/>
                  <a:pt x="8187592" y="1828886"/>
                  <a:pt x="8255980" y="2013344"/>
                </a:cubicBezTo>
                <a:cubicBezTo>
                  <a:pt x="8324995" y="2201565"/>
                  <a:pt x="8356365" y="2395434"/>
                  <a:pt x="8328759" y="2595576"/>
                </a:cubicBezTo>
                <a:cubicBezTo>
                  <a:pt x="8291114" y="2865361"/>
                  <a:pt x="8316211" y="3128870"/>
                  <a:pt x="8394636" y="3388617"/>
                </a:cubicBezTo>
                <a:lnTo>
                  <a:pt x="8411286" y="3449238"/>
                </a:lnTo>
                <a:lnTo>
                  <a:pt x="8411286" y="6736476"/>
                </a:lnTo>
                <a:lnTo>
                  <a:pt x="7208192" y="6736476"/>
                </a:lnTo>
                <a:lnTo>
                  <a:pt x="7224525" y="6699435"/>
                </a:lnTo>
                <a:cubicBezTo>
                  <a:pt x="7227035" y="6691906"/>
                  <a:pt x="7218879" y="6676220"/>
                  <a:pt x="7211350" y="6671829"/>
                </a:cubicBezTo>
                <a:cubicBezTo>
                  <a:pt x="7206331" y="6668692"/>
                  <a:pt x="7191273" y="6676220"/>
                  <a:pt x="7184371" y="6683122"/>
                </a:cubicBezTo>
                <a:cubicBezTo>
                  <a:pt x="7173706" y="6694415"/>
                  <a:pt x="7168059" y="6710101"/>
                  <a:pt x="7158021" y="6721394"/>
                </a:cubicBezTo>
                <a:lnTo>
                  <a:pt x="7140347" y="6736476"/>
                </a:lnTo>
                <a:lnTo>
                  <a:pt x="7106917" y="6736476"/>
                </a:lnTo>
                <a:lnTo>
                  <a:pt x="7103015" y="6712307"/>
                </a:lnTo>
                <a:cubicBezTo>
                  <a:pt x="7099633" y="6663164"/>
                  <a:pt x="7103750" y="6615520"/>
                  <a:pt x="7059519" y="6580228"/>
                </a:cubicBezTo>
                <a:cubicBezTo>
                  <a:pt x="7051362" y="6607833"/>
                  <a:pt x="7042579" y="6635440"/>
                  <a:pt x="7043833" y="6663045"/>
                </a:cubicBezTo>
                <a:cubicBezTo>
                  <a:pt x="7044775" y="6683750"/>
                  <a:pt x="7047912" y="6704297"/>
                  <a:pt x="7051205" y="6724845"/>
                </a:cubicBezTo>
                <a:lnTo>
                  <a:pt x="7052770" y="6736476"/>
                </a:lnTo>
                <a:lnTo>
                  <a:pt x="6976399" y="6736476"/>
                </a:lnTo>
                <a:lnTo>
                  <a:pt x="6969171" y="6722022"/>
                </a:lnTo>
                <a:lnTo>
                  <a:pt x="6965668" y="6736476"/>
                </a:lnTo>
                <a:lnTo>
                  <a:pt x="5912639" y="6736476"/>
                </a:lnTo>
                <a:lnTo>
                  <a:pt x="5766309" y="6264493"/>
                </a:lnTo>
                <a:lnTo>
                  <a:pt x="5730397" y="6316172"/>
                </a:lnTo>
                <a:cubicBezTo>
                  <a:pt x="5723013" y="6324610"/>
                  <a:pt x="5717739" y="6334104"/>
                  <a:pt x="5716685" y="6345706"/>
                </a:cubicBezTo>
                <a:cubicBezTo>
                  <a:pt x="5710357" y="6415324"/>
                  <a:pt x="5685041" y="6477559"/>
                  <a:pt x="5642847" y="6530301"/>
                </a:cubicBezTo>
                <a:cubicBezTo>
                  <a:pt x="5614895" y="6565638"/>
                  <a:pt x="5591557" y="6602623"/>
                  <a:pt x="5571861" y="6640910"/>
                </a:cubicBezTo>
                <a:lnTo>
                  <a:pt x="5532211" y="6736476"/>
                </a:lnTo>
                <a:lnTo>
                  <a:pt x="5291750" y="6736476"/>
                </a:lnTo>
                <a:lnTo>
                  <a:pt x="5314799" y="6682196"/>
                </a:lnTo>
                <a:cubicBezTo>
                  <a:pt x="5382308" y="6499710"/>
                  <a:pt x="5380195" y="6314062"/>
                  <a:pt x="5336949" y="6127357"/>
                </a:cubicBezTo>
                <a:cubicBezTo>
                  <a:pt x="5331675" y="6105207"/>
                  <a:pt x="5325347" y="6103097"/>
                  <a:pt x="5305304" y="6110481"/>
                </a:cubicBezTo>
                <a:cubicBezTo>
                  <a:pt x="5234633" y="6135798"/>
                  <a:pt x="5171343" y="6172717"/>
                  <a:pt x="5111217" y="6218074"/>
                </a:cubicBezTo>
                <a:cubicBezTo>
                  <a:pt x="5079573" y="6241280"/>
                  <a:pt x="5074299" y="6269759"/>
                  <a:pt x="5080627" y="6304567"/>
                </a:cubicBezTo>
                <a:cubicBezTo>
                  <a:pt x="5086957" y="6341486"/>
                  <a:pt x="5104887" y="6374187"/>
                  <a:pt x="5130204" y="6400558"/>
                </a:cubicBezTo>
                <a:cubicBezTo>
                  <a:pt x="5201931" y="6474395"/>
                  <a:pt x="5216700" y="6560891"/>
                  <a:pt x="5197713" y="6657933"/>
                </a:cubicBezTo>
                <a:cubicBezTo>
                  <a:pt x="5193493" y="6679030"/>
                  <a:pt x="5193493" y="6701183"/>
                  <a:pt x="5190329" y="6723333"/>
                </a:cubicBezTo>
                <a:lnTo>
                  <a:pt x="5190795" y="6736476"/>
                </a:lnTo>
                <a:lnTo>
                  <a:pt x="5114216" y="6736476"/>
                </a:lnTo>
                <a:lnTo>
                  <a:pt x="5090121" y="6712785"/>
                </a:lnTo>
                <a:cubicBezTo>
                  <a:pt x="5075353" y="6701183"/>
                  <a:pt x="5079573" y="6680086"/>
                  <a:pt x="5078517" y="6664264"/>
                </a:cubicBezTo>
                <a:cubicBezTo>
                  <a:pt x="5074299" y="6607302"/>
                  <a:pt x="5052146" y="6565109"/>
                  <a:pt x="4997297" y="6540849"/>
                </a:cubicBezTo>
                <a:cubicBezTo>
                  <a:pt x="4947720" y="6519752"/>
                  <a:pt x="4920293" y="6478613"/>
                  <a:pt x="4908691" y="6426928"/>
                </a:cubicBezTo>
                <a:cubicBezTo>
                  <a:pt x="4903417" y="6402668"/>
                  <a:pt x="4897089" y="6379461"/>
                  <a:pt x="4889705" y="6356255"/>
                </a:cubicBezTo>
                <a:cubicBezTo>
                  <a:pt x="4872826" y="6304567"/>
                  <a:pt x="4840127" y="6286637"/>
                  <a:pt x="4786333" y="6299293"/>
                </a:cubicBezTo>
                <a:cubicBezTo>
                  <a:pt x="4690342" y="6320390"/>
                  <a:pt x="4593300" y="6324610"/>
                  <a:pt x="4495200" y="6323556"/>
                </a:cubicBezTo>
                <a:cubicBezTo>
                  <a:pt x="4380225" y="6323556"/>
                  <a:pt x="4265248" y="6322500"/>
                  <a:pt x="4150274" y="6322500"/>
                </a:cubicBezTo>
                <a:cubicBezTo>
                  <a:pt x="4096479" y="6321446"/>
                  <a:pt x="4042681" y="6329884"/>
                  <a:pt x="3989940" y="6338322"/>
                </a:cubicBezTo>
                <a:cubicBezTo>
                  <a:pt x="3968844" y="6341486"/>
                  <a:pt x="3950911" y="6349927"/>
                  <a:pt x="3937199" y="6367857"/>
                </a:cubicBezTo>
                <a:cubicBezTo>
                  <a:pt x="3924541" y="6384735"/>
                  <a:pt x="3906610" y="6399502"/>
                  <a:pt x="3891842" y="6415324"/>
                </a:cubicBezTo>
                <a:cubicBezTo>
                  <a:pt x="3869692" y="6438530"/>
                  <a:pt x="3846485" y="6454353"/>
                  <a:pt x="3810620" y="6455409"/>
                </a:cubicBezTo>
                <a:cubicBezTo>
                  <a:pt x="3756825" y="6457517"/>
                  <a:pt x="3718850" y="6501820"/>
                  <a:pt x="3670329" y="6521863"/>
                </a:cubicBezTo>
                <a:cubicBezTo>
                  <a:pt x="3656617" y="6528191"/>
                  <a:pt x="3665055" y="6544013"/>
                  <a:pt x="3665055" y="6555617"/>
                </a:cubicBezTo>
                <a:cubicBezTo>
                  <a:pt x="3666637" y="6592536"/>
                  <a:pt x="3670922" y="6628400"/>
                  <a:pt x="3677927" y="6663210"/>
                </a:cubicBezTo>
                <a:lnTo>
                  <a:pt x="3699047" y="6736476"/>
                </a:lnTo>
                <a:lnTo>
                  <a:pt x="2645249" y="6736476"/>
                </a:lnTo>
                <a:lnTo>
                  <a:pt x="2742086" y="6647385"/>
                </a:lnTo>
                <a:cubicBezTo>
                  <a:pt x="2760016" y="6631563"/>
                  <a:pt x="2758962" y="6618907"/>
                  <a:pt x="2743140" y="6603084"/>
                </a:cubicBezTo>
                <a:cubicBezTo>
                  <a:pt x="2724154" y="6585152"/>
                  <a:pt x="2707275" y="6565109"/>
                  <a:pt x="2687235" y="6550343"/>
                </a:cubicBezTo>
                <a:cubicBezTo>
                  <a:pt x="2619725" y="6501820"/>
                  <a:pt x="2572260" y="6437477"/>
                  <a:pt x="2540616" y="6362583"/>
                </a:cubicBezTo>
                <a:cubicBezTo>
                  <a:pt x="2486818" y="6232840"/>
                  <a:pt x="2408763" y="6123139"/>
                  <a:pt x="2301170" y="6031369"/>
                </a:cubicBezTo>
                <a:cubicBezTo>
                  <a:pt x="2231550" y="5972300"/>
                  <a:pt x="2188303" y="5894242"/>
                  <a:pt x="2170371" y="5803528"/>
                </a:cubicBezTo>
                <a:cubicBezTo>
                  <a:pt x="2144000" y="5668511"/>
                  <a:pt x="2083875" y="5547206"/>
                  <a:pt x="2008983" y="5434340"/>
                </a:cubicBezTo>
                <a:cubicBezTo>
                  <a:pt x="1900337" y="5270842"/>
                  <a:pt x="1812788" y="5098906"/>
                  <a:pt x="1746334" y="4914312"/>
                </a:cubicBezTo>
                <a:cubicBezTo>
                  <a:pt x="1737896" y="4891105"/>
                  <a:pt x="1726291" y="4870009"/>
                  <a:pt x="1717853" y="4846804"/>
                </a:cubicBezTo>
                <a:cubicBezTo>
                  <a:pt x="1702030" y="4800391"/>
                  <a:pt x="1680934" y="4769800"/>
                  <a:pt x="1620809" y="4780349"/>
                </a:cubicBezTo>
                <a:cubicBezTo>
                  <a:pt x="1576505" y="4788789"/>
                  <a:pt x="1536423" y="4763472"/>
                  <a:pt x="1502668" y="4732882"/>
                </a:cubicBezTo>
                <a:cubicBezTo>
                  <a:pt x="1477353" y="4709677"/>
                  <a:pt x="1452037" y="4686471"/>
                  <a:pt x="1431996" y="4659044"/>
                </a:cubicBezTo>
                <a:cubicBezTo>
                  <a:pt x="1362377" y="4559892"/>
                  <a:pt x="1263225" y="4520863"/>
                  <a:pt x="1147194" y="4510315"/>
                </a:cubicBezTo>
                <a:cubicBezTo>
                  <a:pt x="1074410" y="4502930"/>
                  <a:pt x="1003736" y="4505041"/>
                  <a:pt x="933065" y="4520863"/>
                </a:cubicBezTo>
                <a:cubicBezTo>
                  <a:pt x="872940" y="4533521"/>
                  <a:pt x="819143" y="4522973"/>
                  <a:pt x="779062" y="4470232"/>
                </a:cubicBezTo>
                <a:cubicBezTo>
                  <a:pt x="762183" y="4447025"/>
                  <a:pt x="740030" y="4429093"/>
                  <a:pt x="715772" y="4415381"/>
                </a:cubicBezTo>
                <a:cubicBezTo>
                  <a:pt x="644042" y="4375298"/>
                  <a:pt x="603960" y="4313062"/>
                  <a:pt x="583919" y="4235007"/>
                </a:cubicBezTo>
                <a:cubicBezTo>
                  <a:pt x="560713" y="4142182"/>
                  <a:pt x="536452" y="4050412"/>
                  <a:pt x="567041" y="3954424"/>
                </a:cubicBezTo>
                <a:cubicBezTo>
                  <a:pt x="580753" y="3912231"/>
                  <a:pt x="599742" y="3876367"/>
                  <a:pt x="635604" y="3848942"/>
                </a:cubicBezTo>
                <a:cubicBezTo>
                  <a:pt x="677797" y="3817297"/>
                  <a:pt x="711552" y="3777214"/>
                  <a:pt x="728428" y="3725527"/>
                </a:cubicBezTo>
                <a:cubicBezTo>
                  <a:pt x="733703" y="3708651"/>
                  <a:pt x="746361" y="3693882"/>
                  <a:pt x="756909" y="3679114"/>
                </a:cubicBezTo>
                <a:cubicBezTo>
                  <a:pt x="769567" y="3661184"/>
                  <a:pt x="784336" y="3645361"/>
                  <a:pt x="798047" y="3627429"/>
                </a:cubicBezTo>
                <a:cubicBezTo>
                  <a:pt x="857117" y="3550427"/>
                  <a:pt x="857117" y="3540933"/>
                  <a:pt x="804376" y="3462877"/>
                </a:cubicBezTo>
                <a:cubicBezTo>
                  <a:pt x="762183" y="3399588"/>
                  <a:pt x="719990" y="3337352"/>
                  <a:pt x="693620" y="3265625"/>
                </a:cubicBezTo>
                <a:cubicBezTo>
                  <a:pt x="682015" y="3232924"/>
                  <a:pt x="694676" y="3214994"/>
                  <a:pt x="730538" y="3218158"/>
                </a:cubicBezTo>
                <a:cubicBezTo>
                  <a:pt x="752691" y="3220268"/>
                  <a:pt x="774841" y="3228706"/>
                  <a:pt x="796992" y="3235034"/>
                </a:cubicBezTo>
                <a:cubicBezTo>
                  <a:pt x="812814" y="3239254"/>
                  <a:pt x="831803" y="3246638"/>
                  <a:pt x="844459" y="3233980"/>
                </a:cubicBezTo>
                <a:cubicBezTo>
                  <a:pt x="849733" y="3228706"/>
                  <a:pt x="845513" y="3210773"/>
                  <a:pt x="841295" y="3199171"/>
                </a:cubicBezTo>
                <a:cubicBezTo>
                  <a:pt x="833911" y="3181239"/>
                  <a:pt x="818088" y="3171744"/>
                  <a:pt x="800158" y="3174911"/>
                </a:cubicBezTo>
                <a:cubicBezTo>
                  <a:pt x="736870" y="3185457"/>
                  <a:pt x="676741" y="3169637"/>
                  <a:pt x="615564" y="3159086"/>
                </a:cubicBezTo>
                <a:cubicBezTo>
                  <a:pt x="485819" y="3136936"/>
                  <a:pt x="356076" y="3112675"/>
                  <a:pt x="235828" y="3056770"/>
                </a:cubicBezTo>
                <a:cubicBezTo>
                  <a:pt x="163044" y="3023015"/>
                  <a:pt x="101864" y="2975548"/>
                  <a:pt x="50177" y="2912259"/>
                </a:cubicBezTo>
                <a:cubicBezTo>
                  <a:pt x="-2564" y="2846859"/>
                  <a:pt x="-2564" y="2773021"/>
                  <a:pt x="1656" y="2697076"/>
                </a:cubicBezTo>
                <a:cubicBezTo>
                  <a:pt x="9041" y="2573661"/>
                  <a:pt x="51233" y="2459740"/>
                  <a:pt x="103975" y="2348984"/>
                </a:cubicBezTo>
                <a:cubicBezTo>
                  <a:pt x="110303" y="2335272"/>
                  <a:pt x="111359" y="2336326"/>
                  <a:pt x="149331" y="2344764"/>
                </a:cubicBezTo>
                <a:cubicBezTo>
                  <a:pt x="148277" y="2333162"/>
                  <a:pt x="127181" y="2332105"/>
                  <a:pt x="134563" y="2317339"/>
                </a:cubicBezTo>
                <a:cubicBezTo>
                  <a:pt x="171482" y="2328941"/>
                  <a:pt x="189415" y="2354258"/>
                  <a:pt x="191525" y="2400669"/>
                </a:cubicBezTo>
                <a:cubicBezTo>
                  <a:pt x="194688" y="2463958"/>
                  <a:pt x="175702" y="2524084"/>
                  <a:pt x="166208" y="2585263"/>
                </a:cubicBezTo>
                <a:cubicBezTo>
                  <a:pt x="158826" y="2628512"/>
                  <a:pt x="149331" y="2671759"/>
                  <a:pt x="160934" y="2716062"/>
                </a:cubicBezTo>
                <a:cubicBezTo>
                  <a:pt x="167264" y="2743487"/>
                  <a:pt x="180976" y="2761419"/>
                  <a:pt x="207347" y="2771968"/>
                </a:cubicBezTo>
                <a:cubicBezTo>
                  <a:pt x="308609" y="2814160"/>
                  <a:pt x="416201" y="2833147"/>
                  <a:pt x="523794" y="2843695"/>
                </a:cubicBezTo>
                <a:cubicBezTo>
                  <a:pt x="698894" y="2860571"/>
                  <a:pt x="875050" y="2857407"/>
                  <a:pt x="1049096" y="2824709"/>
                </a:cubicBezTo>
                <a:cubicBezTo>
                  <a:pt x="1076520" y="2819435"/>
                  <a:pt x="1095507" y="2806776"/>
                  <a:pt x="1113439" y="2786736"/>
                </a:cubicBezTo>
                <a:cubicBezTo>
                  <a:pt x="1227360" y="2653827"/>
                  <a:pt x="1373981" y="2596868"/>
                  <a:pt x="1546971" y="2606360"/>
                </a:cubicBezTo>
                <a:cubicBezTo>
                  <a:pt x="1628193" y="2610580"/>
                  <a:pt x="1706251" y="2588427"/>
                  <a:pt x="1784306" y="2570497"/>
                </a:cubicBezTo>
                <a:cubicBezTo>
                  <a:pt x="1828609" y="2561003"/>
                  <a:pt x="1871856" y="2551508"/>
                  <a:pt x="1917215" y="2546234"/>
                </a:cubicBezTo>
                <a:cubicBezTo>
                  <a:pt x="1956242" y="2542016"/>
                  <a:pt x="1993161" y="2544126"/>
                  <a:pt x="2025860" y="2568387"/>
                </a:cubicBezTo>
                <a:cubicBezTo>
                  <a:pt x="2045902" y="2583153"/>
                  <a:pt x="2069109" y="2584209"/>
                  <a:pt x="2092315" y="2577879"/>
                </a:cubicBezTo>
                <a:cubicBezTo>
                  <a:pt x="2114466" y="2572605"/>
                  <a:pt x="2135562" y="2567331"/>
                  <a:pt x="2156659" y="2562057"/>
                </a:cubicBezTo>
                <a:cubicBezTo>
                  <a:pt x="2208346" y="2548344"/>
                  <a:pt x="2250539" y="2562057"/>
                  <a:pt x="2279017" y="2608470"/>
                </a:cubicBezTo>
                <a:cubicBezTo>
                  <a:pt x="2288512" y="2624292"/>
                  <a:pt x="2299060" y="2628512"/>
                  <a:pt x="2316992" y="2628512"/>
                </a:cubicBezTo>
                <a:cubicBezTo>
                  <a:pt x="2363403" y="2627456"/>
                  <a:pt x="2409816" y="2628512"/>
                  <a:pt x="2459391" y="2628512"/>
                </a:cubicBezTo>
                <a:cubicBezTo>
                  <a:pt x="2449899" y="2607416"/>
                  <a:pt x="2431967" y="2596868"/>
                  <a:pt x="2417198" y="2585263"/>
                </a:cubicBezTo>
                <a:cubicBezTo>
                  <a:pt x="2320156" y="2508261"/>
                  <a:pt x="2210454" y="2451302"/>
                  <a:pt x="2108138" y="2382739"/>
                </a:cubicBezTo>
                <a:cubicBezTo>
                  <a:pt x="1986833" y="2300461"/>
                  <a:pt x="1879240" y="2204473"/>
                  <a:pt x="1772704" y="2105321"/>
                </a:cubicBezTo>
                <a:cubicBezTo>
                  <a:pt x="1741059" y="2075784"/>
                  <a:pt x="1715743" y="2042031"/>
                  <a:pt x="1714689" y="1995618"/>
                </a:cubicBezTo>
                <a:cubicBezTo>
                  <a:pt x="1714689" y="1976632"/>
                  <a:pt x="1718907" y="1969247"/>
                  <a:pt x="1738949" y="1969247"/>
                </a:cubicBezTo>
                <a:cubicBezTo>
                  <a:pt x="1770594" y="1970301"/>
                  <a:pt x="1796965" y="1980850"/>
                  <a:pt x="1819115" y="2000892"/>
                </a:cubicBezTo>
                <a:cubicBezTo>
                  <a:pt x="2052230" y="2217131"/>
                  <a:pt x="2344417" y="2316283"/>
                  <a:pt x="2635547" y="2418601"/>
                </a:cubicBezTo>
                <a:cubicBezTo>
                  <a:pt x="2669302" y="2431260"/>
                  <a:pt x="2703057" y="2441808"/>
                  <a:pt x="2734702" y="2456576"/>
                </a:cubicBezTo>
                <a:cubicBezTo>
                  <a:pt x="2845458" y="2506151"/>
                  <a:pt x="2907692" y="2628512"/>
                  <a:pt x="2884487" y="2744543"/>
                </a:cubicBezTo>
                <a:cubicBezTo>
                  <a:pt x="2869719" y="2818381"/>
                  <a:pt x="2822252" y="2864792"/>
                  <a:pt x="2753688" y="2889052"/>
                </a:cubicBezTo>
                <a:cubicBezTo>
                  <a:pt x="2691453" y="2911205"/>
                  <a:pt x="2628163" y="2930191"/>
                  <a:pt x="2565930" y="2950231"/>
                </a:cubicBezTo>
                <a:cubicBezTo>
                  <a:pt x="2561712" y="2952342"/>
                  <a:pt x="2557492" y="2955505"/>
                  <a:pt x="2551164" y="2958672"/>
                </a:cubicBezTo>
                <a:cubicBezTo>
                  <a:pt x="2617615" y="3005083"/>
                  <a:pt x="2688289" y="3040948"/>
                  <a:pt x="2756852" y="3079977"/>
                </a:cubicBezTo>
                <a:cubicBezTo>
                  <a:pt x="2869719" y="3143266"/>
                  <a:pt x="2985749" y="3204445"/>
                  <a:pt x="3097560" y="3270899"/>
                </a:cubicBezTo>
                <a:cubicBezTo>
                  <a:pt x="3171398" y="3314146"/>
                  <a:pt x="3247345" y="3356339"/>
                  <a:pt x="3309581" y="3413300"/>
                </a:cubicBezTo>
                <a:cubicBezTo>
                  <a:pt x="3366540" y="3466041"/>
                  <a:pt x="3431940" y="3496630"/>
                  <a:pt x="3500503" y="3527221"/>
                </a:cubicBezTo>
                <a:cubicBezTo>
                  <a:pt x="3628136" y="3584180"/>
                  <a:pt x="3748387" y="3653799"/>
                  <a:pt x="3864417" y="3729747"/>
                </a:cubicBezTo>
                <a:cubicBezTo>
                  <a:pt x="4014201" y="3827845"/>
                  <a:pt x="4178752" y="3881641"/>
                  <a:pt x="4351744" y="3916449"/>
                </a:cubicBezTo>
                <a:cubicBezTo>
                  <a:pt x="4622835" y="3971301"/>
                  <a:pt x="4898143" y="3994507"/>
                  <a:pt x="5174507" y="3980795"/>
                </a:cubicBezTo>
                <a:cubicBezTo>
                  <a:pt x="5218810" y="3978685"/>
                  <a:pt x="5262980" y="3975256"/>
                  <a:pt x="5307035" y="3970823"/>
                </a:cubicBezTo>
                <a:lnTo>
                  <a:pt x="5359406" y="3964465"/>
                </a:lnTo>
                <a:lnTo>
                  <a:pt x="5363328" y="3954536"/>
                </a:lnTo>
                <a:cubicBezTo>
                  <a:pt x="5372739" y="3937910"/>
                  <a:pt x="5387169" y="3924107"/>
                  <a:pt x="5408815" y="3914382"/>
                </a:cubicBezTo>
                <a:cubicBezTo>
                  <a:pt x="5433284" y="3903716"/>
                  <a:pt x="5453361" y="3883639"/>
                  <a:pt x="5475947" y="3868581"/>
                </a:cubicBezTo>
                <a:cubicBezTo>
                  <a:pt x="5499161" y="3852897"/>
                  <a:pt x="5520493" y="3833448"/>
                  <a:pt x="5546216" y="3821527"/>
                </a:cubicBezTo>
                <a:cubicBezTo>
                  <a:pt x="5697422" y="3753139"/>
                  <a:pt x="5806590" y="3625776"/>
                  <a:pt x="5943364" y="3538566"/>
                </a:cubicBezTo>
                <a:cubicBezTo>
                  <a:pt x="5966578" y="3524136"/>
                  <a:pt x="5959677" y="3492138"/>
                  <a:pt x="5933953" y="3480218"/>
                </a:cubicBezTo>
                <a:cubicBezTo>
                  <a:pt x="5923915" y="3475826"/>
                  <a:pt x="5911994" y="3473316"/>
                  <a:pt x="5900701" y="3472062"/>
                </a:cubicBezTo>
                <a:cubicBezTo>
                  <a:pt x="5725027" y="3455749"/>
                  <a:pt x="5549353" y="3438181"/>
                  <a:pt x="5373053" y="3424378"/>
                </a:cubicBezTo>
                <a:cubicBezTo>
                  <a:pt x="5287726" y="3417478"/>
                  <a:pt x="5201772" y="3416222"/>
                  <a:pt x="5116444" y="3414967"/>
                </a:cubicBezTo>
                <a:cubicBezTo>
                  <a:pt x="5075036" y="3414341"/>
                  <a:pt x="5055585" y="3431280"/>
                  <a:pt x="5043038" y="3470807"/>
                </a:cubicBezTo>
                <a:cubicBezTo>
                  <a:pt x="5038019" y="3485865"/>
                  <a:pt x="5035508" y="3500923"/>
                  <a:pt x="5031745" y="3516607"/>
                </a:cubicBezTo>
                <a:cubicBezTo>
                  <a:pt x="5022333" y="3554880"/>
                  <a:pt x="5015431" y="3594406"/>
                  <a:pt x="5001629" y="3631422"/>
                </a:cubicBezTo>
                <a:cubicBezTo>
                  <a:pt x="4980924" y="3688516"/>
                  <a:pt x="4943907" y="3729926"/>
                  <a:pt x="4881167" y="3743101"/>
                </a:cubicBezTo>
                <a:cubicBezTo>
                  <a:pt x="4847915" y="3750003"/>
                  <a:pt x="4830347" y="3773216"/>
                  <a:pt x="4819682" y="3803959"/>
                </a:cubicBezTo>
                <a:cubicBezTo>
                  <a:pt x="4813408" y="3823408"/>
                  <a:pt x="4806506" y="3844113"/>
                  <a:pt x="4793958" y="3860425"/>
                </a:cubicBezTo>
                <a:cubicBezTo>
                  <a:pt x="4777645" y="3882384"/>
                  <a:pt x="4758823" y="3877993"/>
                  <a:pt x="4745021" y="3854779"/>
                </a:cubicBezTo>
                <a:cubicBezTo>
                  <a:pt x="4738746" y="3844113"/>
                  <a:pt x="4731218" y="3834074"/>
                  <a:pt x="4721806" y="3819644"/>
                </a:cubicBezTo>
                <a:cubicBezTo>
                  <a:pt x="4714277" y="3833448"/>
                  <a:pt x="4709258" y="3840348"/>
                  <a:pt x="4706748" y="3847877"/>
                </a:cubicBezTo>
                <a:cubicBezTo>
                  <a:pt x="4701102" y="3869209"/>
                  <a:pt x="4699220" y="3891796"/>
                  <a:pt x="4690436" y="3911246"/>
                </a:cubicBezTo>
                <a:cubicBezTo>
                  <a:pt x="4684790" y="3923165"/>
                  <a:pt x="4669104" y="3932577"/>
                  <a:pt x="4656557" y="3936968"/>
                </a:cubicBezTo>
                <a:cubicBezTo>
                  <a:pt x="4652164" y="3938224"/>
                  <a:pt x="4638989" y="3920656"/>
                  <a:pt x="4634597" y="3909363"/>
                </a:cubicBezTo>
                <a:cubicBezTo>
                  <a:pt x="4628950" y="3894932"/>
                  <a:pt x="4627696" y="3878621"/>
                  <a:pt x="4624559" y="3862935"/>
                </a:cubicBezTo>
                <a:cubicBezTo>
                  <a:pt x="4617029" y="3873602"/>
                  <a:pt x="4618284" y="3884895"/>
                  <a:pt x="4614520" y="3893677"/>
                </a:cubicBezTo>
                <a:cubicBezTo>
                  <a:pt x="4608873" y="3905598"/>
                  <a:pt x="4598835" y="3923793"/>
                  <a:pt x="4591306" y="3923165"/>
                </a:cubicBezTo>
                <a:cubicBezTo>
                  <a:pt x="4579386" y="3922539"/>
                  <a:pt x="4560563" y="3911246"/>
                  <a:pt x="4557426" y="3900579"/>
                </a:cubicBezTo>
                <a:cubicBezTo>
                  <a:pt x="4546133" y="3865444"/>
                  <a:pt x="4538605" y="3828427"/>
                  <a:pt x="4532330" y="3791410"/>
                </a:cubicBezTo>
                <a:cubicBezTo>
                  <a:pt x="4529193" y="3771961"/>
                  <a:pt x="4531703" y="3750629"/>
                  <a:pt x="4531703" y="3723023"/>
                </a:cubicBezTo>
                <a:cubicBezTo>
                  <a:pt x="4489039" y="3786391"/>
                  <a:pt x="4489039" y="3786391"/>
                  <a:pt x="4448885" y="3766942"/>
                </a:cubicBezTo>
                <a:cubicBezTo>
                  <a:pt x="4448885" y="3697928"/>
                  <a:pt x="4448885" y="3628913"/>
                  <a:pt x="4448885" y="3559898"/>
                </a:cubicBezTo>
                <a:cubicBezTo>
                  <a:pt x="4453904" y="3551115"/>
                  <a:pt x="4459551" y="3542331"/>
                  <a:pt x="4463316" y="3532919"/>
                </a:cubicBezTo>
                <a:cubicBezTo>
                  <a:pt x="4539232" y="3348463"/>
                  <a:pt x="4617657" y="3164633"/>
                  <a:pt x="4690436" y="2978920"/>
                </a:cubicBezTo>
                <a:cubicBezTo>
                  <a:pt x="4737491" y="2859714"/>
                  <a:pt x="4812780" y="2770622"/>
                  <a:pt x="4927595" y="2711019"/>
                </a:cubicBezTo>
                <a:cubicBezTo>
                  <a:pt x="5054331" y="2645141"/>
                  <a:pt x="5170401" y="2562952"/>
                  <a:pt x="5275805" y="2466331"/>
                </a:cubicBezTo>
                <a:cubicBezTo>
                  <a:pt x="5408815" y="2343987"/>
                  <a:pt x="5557511" y="2251130"/>
                  <a:pt x="5731929" y="2199683"/>
                </a:cubicBezTo>
                <a:cubicBezTo>
                  <a:pt x="5787140" y="2183371"/>
                  <a:pt x="5821021" y="2146982"/>
                  <a:pt x="5826667" y="2087378"/>
                </a:cubicBezTo>
                <a:cubicBezTo>
                  <a:pt x="5832940" y="2022128"/>
                  <a:pt x="5859292" y="1965034"/>
                  <a:pt x="5894427" y="1910450"/>
                </a:cubicBezTo>
                <a:cubicBezTo>
                  <a:pt x="5978499" y="1781204"/>
                  <a:pt x="6077001" y="1665761"/>
                  <a:pt x="6199972" y="1572278"/>
                </a:cubicBezTo>
                <a:cubicBezTo>
                  <a:pt x="6214403" y="1560985"/>
                  <a:pt x="6231344" y="1547182"/>
                  <a:pt x="6236363" y="1530869"/>
                </a:cubicBezTo>
                <a:cubicBezTo>
                  <a:pt x="6242009" y="1512047"/>
                  <a:pt x="6242009" y="1486324"/>
                  <a:pt x="6233226" y="1470012"/>
                </a:cubicBezTo>
                <a:cubicBezTo>
                  <a:pt x="6227579" y="1459972"/>
                  <a:pt x="6201228" y="1456835"/>
                  <a:pt x="6184288" y="1457463"/>
                </a:cubicBezTo>
                <a:cubicBezTo>
                  <a:pt x="6162329" y="1457463"/>
                  <a:pt x="6140997" y="1465619"/>
                  <a:pt x="6119666" y="1467501"/>
                </a:cubicBezTo>
                <a:cubicBezTo>
                  <a:pt x="6071982" y="1471266"/>
                  <a:pt x="6023672" y="1479422"/>
                  <a:pt x="5976616" y="1475658"/>
                </a:cubicBezTo>
                <a:cubicBezTo>
                  <a:pt x="5930816" y="1471893"/>
                  <a:pt x="5898191" y="1425465"/>
                  <a:pt x="5893799" y="1374646"/>
                </a:cubicBezTo>
                <a:cubicBezTo>
                  <a:pt x="5890035" y="1329472"/>
                  <a:pt x="5926425" y="1321943"/>
                  <a:pt x="5956539" y="1308140"/>
                </a:cubicBezTo>
                <a:cubicBezTo>
                  <a:pt x="6000458" y="1288063"/>
                  <a:pt x="6043749" y="1267987"/>
                  <a:pt x="6087040" y="1246654"/>
                </a:cubicBezTo>
                <a:cubicBezTo>
                  <a:pt x="6104608" y="1237870"/>
                  <a:pt x="6119666" y="1224695"/>
                  <a:pt x="6108999" y="1201481"/>
                </a:cubicBezTo>
                <a:cubicBezTo>
                  <a:pt x="6098333" y="1178267"/>
                  <a:pt x="6077629" y="1175758"/>
                  <a:pt x="6058807" y="1185169"/>
                </a:cubicBezTo>
                <a:cubicBezTo>
                  <a:pt x="6040612" y="1194579"/>
                  <a:pt x="6021163" y="1208383"/>
                  <a:pt x="6009869" y="1225323"/>
                </a:cubicBezTo>
                <a:cubicBezTo>
                  <a:pt x="5984146" y="1262340"/>
                  <a:pt x="5950266" y="1282417"/>
                  <a:pt x="5906347" y="1288691"/>
                </a:cubicBezTo>
                <a:cubicBezTo>
                  <a:pt x="5825412" y="1299984"/>
                  <a:pt x="5751378" y="1281162"/>
                  <a:pt x="5689266" y="1229087"/>
                </a:cubicBezTo>
                <a:cubicBezTo>
                  <a:pt x="5647229" y="1193953"/>
                  <a:pt x="5609584" y="1152544"/>
                  <a:pt x="5573823" y="1109880"/>
                </a:cubicBezTo>
                <a:cubicBezTo>
                  <a:pt x="5509199" y="1033965"/>
                  <a:pt x="5517355" y="981262"/>
                  <a:pt x="5601428" y="927306"/>
                </a:cubicBezTo>
                <a:cubicBezTo>
                  <a:pt x="5669815" y="884015"/>
                  <a:pt x="5741339" y="844488"/>
                  <a:pt x="5812863" y="805588"/>
                </a:cubicBezTo>
                <a:cubicBezTo>
                  <a:pt x="5917641" y="748495"/>
                  <a:pt x="5959050" y="665050"/>
                  <a:pt x="5938972" y="547725"/>
                </a:cubicBezTo>
                <a:cubicBezTo>
                  <a:pt x="5935208" y="525139"/>
                  <a:pt x="5930816" y="502552"/>
                  <a:pt x="5928306" y="479338"/>
                </a:cubicBezTo>
                <a:cubicBezTo>
                  <a:pt x="5922660" y="424754"/>
                  <a:pt x="5939599" y="378325"/>
                  <a:pt x="5984774" y="344446"/>
                </a:cubicBezTo>
                <a:cubicBezTo>
                  <a:pt x="6021163" y="316840"/>
                  <a:pt x="6056298" y="286724"/>
                  <a:pt x="6093941" y="259746"/>
                </a:cubicBezTo>
                <a:cubicBezTo>
                  <a:pt x="6252675" y="145558"/>
                  <a:pt x="6425211" y="64622"/>
                  <a:pt x="6622844" y="48310"/>
                </a:cubicBezTo>
                <a:cubicBezTo>
                  <a:pt x="6690603" y="42664"/>
                  <a:pt x="6758991" y="45801"/>
                  <a:pt x="6826123" y="37017"/>
                </a:cubicBezTo>
                <a:cubicBezTo>
                  <a:pt x="6861886" y="36389"/>
                  <a:pt x="6898903" y="14431"/>
                  <a:pt x="6937173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57766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78855341-7087-46B2-9738-26BDE092C109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561962" y="0"/>
            <a:ext cx="11068076" cy="4046220"/>
          </a:xfrm>
          <a:custGeom>
            <a:avLst/>
            <a:gdLst>
              <a:gd name="connsiteX0" fmla="*/ 0 w 11068076"/>
              <a:gd name="connsiteY0" fmla="*/ 0 h 4046220"/>
              <a:gd name="connsiteX1" fmla="*/ 11068076 w 11068076"/>
              <a:gd name="connsiteY1" fmla="*/ 0 h 4046220"/>
              <a:gd name="connsiteX2" fmla="*/ 10988145 w 11068076"/>
              <a:gd name="connsiteY2" fmla="*/ 236229 h 4046220"/>
              <a:gd name="connsiteX3" fmla="*/ 5534038 w 11068076"/>
              <a:gd name="connsiteY3" fmla="*/ 4046220 h 4046220"/>
              <a:gd name="connsiteX4" fmla="*/ 79931 w 11068076"/>
              <a:gd name="connsiteY4" fmla="*/ 236229 h 4046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068076" h="4046220">
                <a:moveTo>
                  <a:pt x="0" y="0"/>
                </a:moveTo>
                <a:lnTo>
                  <a:pt x="11068076" y="0"/>
                </a:lnTo>
                <a:lnTo>
                  <a:pt x="10988145" y="236229"/>
                </a:lnTo>
                <a:cubicBezTo>
                  <a:pt x="10174085" y="2459531"/>
                  <a:pt x="8039357" y="4046220"/>
                  <a:pt x="5534038" y="4046220"/>
                </a:cubicBezTo>
                <a:cubicBezTo>
                  <a:pt x="3028719" y="4046220"/>
                  <a:pt x="893992" y="2459531"/>
                  <a:pt x="79931" y="236229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 algn="ctr">
              <a:buNone/>
              <a:defRPr lang="ko-KR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185183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8C67255-373D-4313-9B6D-8A19B11B157D}"/>
              </a:ext>
            </a:extLst>
          </p:cNvPr>
          <p:cNvGrpSpPr/>
          <p:nvPr userDrawn="1"/>
        </p:nvGrpSpPr>
        <p:grpSpPr>
          <a:xfrm>
            <a:off x="1439781" y="458044"/>
            <a:ext cx="9415959" cy="5864435"/>
            <a:chOff x="1102808" y="1419517"/>
            <a:chExt cx="5383089" cy="3796702"/>
          </a:xfrm>
          <a:solidFill>
            <a:schemeClr val="bg1">
              <a:alpha val="6000"/>
            </a:schemeClr>
          </a:solidFill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E30FE16-31CC-4E60-B36B-CAD6FC491355}"/>
                </a:ext>
              </a:extLst>
            </p:cNvPr>
            <p:cNvGrpSpPr/>
            <p:nvPr/>
          </p:nvGrpSpPr>
          <p:grpSpPr>
            <a:xfrm>
              <a:off x="3564744" y="2898363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B7351259-13D3-4E7F-8730-52C0E6C8AB7E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4A46EEDB-D7F2-4992-87CE-B2069F617779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6A61E4F-F426-407E-A619-45AC28E02060}"/>
                </a:ext>
              </a:extLst>
            </p:cNvPr>
            <p:cNvGrpSpPr/>
            <p:nvPr/>
          </p:nvGrpSpPr>
          <p:grpSpPr>
            <a:xfrm>
              <a:off x="1537138" y="3468044"/>
              <a:ext cx="188449" cy="1391622"/>
              <a:chOff x="10641180" y="-97372"/>
              <a:chExt cx="247650" cy="1828800"/>
            </a:xfrm>
            <a:grpFill/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718B48D2-3B0F-49B4-A2DE-C27D8D50B20F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1DE3CC93-1EAF-4A31-9980-27CC59E625ED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8C316E0-D350-4F59-9875-67317542DDE2}"/>
                </a:ext>
              </a:extLst>
            </p:cNvPr>
            <p:cNvGrpSpPr/>
            <p:nvPr/>
          </p:nvGrpSpPr>
          <p:grpSpPr>
            <a:xfrm>
              <a:off x="4244956" y="2379454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90F9DDD0-84A0-4CDD-9BF3-3B867D0BE8DA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701AB5D1-4012-4821-90EB-B95FBEFFC13F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AF10234-0727-49A3-91D0-0A186685C088}"/>
                </a:ext>
              </a:extLst>
            </p:cNvPr>
            <p:cNvGrpSpPr/>
            <p:nvPr/>
          </p:nvGrpSpPr>
          <p:grpSpPr>
            <a:xfrm>
              <a:off x="4916748" y="1757491"/>
              <a:ext cx="188449" cy="1600365"/>
              <a:chOff x="10641180" y="362514"/>
              <a:chExt cx="247650" cy="1989158"/>
            </a:xfrm>
            <a:grpFill/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id="{82E303B6-8B3B-4EEB-B13B-9E53C10BD721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516476AD-8824-4D1D-BBAB-80DAC15CD181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8A49A07-7323-4061-B87D-1AE379496011}"/>
                </a:ext>
              </a:extLst>
            </p:cNvPr>
            <p:cNvGrpSpPr/>
            <p:nvPr/>
          </p:nvGrpSpPr>
          <p:grpSpPr>
            <a:xfrm>
              <a:off x="1976173" y="3527844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C4FB2E94-C804-4D04-9748-F88BDD9B994A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01B76EFC-F62F-4A79-B8E7-7D7210F45FFE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3E00259-B083-4F25-B18B-B88EB245EE19}"/>
                </a:ext>
              </a:extLst>
            </p:cNvPr>
            <p:cNvGrpSpPr/>
            <p:nvPr/>
          </p:nvGrpSpPr>
          <p:grpSpPr>
            <a:xfrm>
              <a:off x="2673093" y="3824597"/>
              <a:ext cx="188449" cy="1391622"/>
              <a:chOff x="10630391" y="1182550"/>
              <a:chExt cx="247650" cy="1828800"/>
            </a:xfrm>
            <a:grpFill/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986ADB56-9A55-4F74-8589-A3C8F571E9FC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46799C01-DD16-40A7-9EDB-0C751A2D7334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30D2FA2-C0EF-4DA9-8079-99F6A791920A}"/>
                </a:ext>
              </a:extLst>
            </p:cNvPr>
            <p:cNvGrpSpPr/>
            <p:nvPr/>
          </p:nvGrpSpPr>
          <p:grpSpPr>
            <a:xfrm>
              <a:off x="4916748" y="1881571"/>
              <a:ext cx="188449" cy="1391622"/>
              <a:chOff x="10662618" y="438150"/>
              <a:chExt cx="247650" cy="1828800"/>
            </a:xfrm>
            <a:grpFill/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DD9922D5-A155-4E8E-9FE9-9A11E979EF08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09054936-7CA6-4920-9461-21A163818561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789811F-70C6-4A44-9806-934AC83D835A}"/>
                </a:ext>
              </a:extLst>
            </p:cNvPr>
            <p:cNvGrpSpPr/>
            <p:nvPr/>
          </p:nvGrpSpPr>
          <p:grpSpPr>
            <a:xfrm>
              <a:off x="4469241" y="2121847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C9645C03-C2BD-4062-837B-69A66B88158E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363DDD87-B25B-4AF3-9442-6D80311020B4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BED06CA1-B16E-41C2-BCDE-B241236BC85C}"/>
                </a:ext>
              </a:extLst>
            </p:cNvPr>
            <p:cNvGrpSpPr/>
            <p:nvPr/>
          </p:nvGrpSpPr>
          <p:grpSpPr>
            <a:xfrm>
              <a:off x="4685783" y="2027235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9042B2E7-5DE2-4F76-9798-F635C7746D6F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4F6B5B3A-A7EB-4338-9C4A-82CBF2903F25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2723029-3927-49BF-8A75-948D79C7460F}"/>
                </a:ext>
              </a:extLst>
            </p:cNvPr>
            <p:cNvGrpSpPr/>
            <p:nvPr/>
          </p:nvGrpSpPr>
          <p:grpSpPr>
            <a:xfrm>
              <a:off x="2217350" y="3528766"/>
              <a:ext cx="188449" cy="1391622"/>
              <a:chOff x="10653055" y="438150"/>
              <a:chExt cx="247650" cy="1828800"/>
            </a:xfrm>
            <a:grpFill/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1D8E37D4-7970-4629-BDF0-A101C4EA4BFB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F611CDC3-6598-46B2-8EBA-51C34DC083E6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51DC98D9-A145-4C9E-89E8-C3947B729F29}"/>
                </a:ext>
              </a:extLst>
            </p:cNvPr>
            <p:cNvGrpSpPr/>
            <p:nvPr/>
          </p:nvGrpSpPr>
          <p:grpSpPr>
            <a:xfrm>
              <a:off x="2440455" y="3979819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D0A2FBE0-BE6D-4EBE-B9A7-8A4A7330B5A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79293FE0-7B92-4043-8813-8D7BFCE5EA7F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D51D24A6-DED4-4CDA-8771-E87C8103A45E}"/>
                </a:ext>
              </a:extLst>
            </p:cNvPr>
            <p:cNvGrpSpPr/>
            <p:nvPr/>
          </p:nvGrpSpPr>
          <p:grpSpPr>
            <a:xfrm>
              <a:off x="1317620" y="3801808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E06420D7-0BF4-43C1-B41E-8A9D83217900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898EF58C-03E6-49A3-A860-0D488D07BFF6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DB206F2-EBE9-4E85-A4AD-4DA00AB3EFB9}"/>
                </a:ext>
              </a:extLst>
            </p:cNvPr>
            <p:cNvGrpSpPr/>
            <p:nvPr/>
          </p:nvGrpSpPr>
          <p:grpSpPr>
            <a:xfrm>
              <a:off x="1102808" y="4055614"/>
              <a:ext cx="188449" cy="834973"/>
              <a:chOff x="10641180" y="278676"/>
              <a:chExt cx="247650" cy="1097280"/>
            </a:xfrm>
            <a:grpFill/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11474C22-4EA0-40F1-854E-E3B7401C5A51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85A1A914-5EB2-4791-AACB-00BA02983E2F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6017347B-C23A-4C66-9BAE-63E7D0B211C4}"/>
                </a:ext>
              </a:extLst>
            </p:cNvPr>
            <p:cNvGrpSpPr/>
            <p:nvPr/>
          </p:nvGrpSpPr>
          <p:grpSpPr>
            <a:xfrm>
              <a:off x="6297448" y="1419517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A684E804-F449-42C7-9D4A-8FC4FA427DD9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BD700BBF-C4CB-4ADB-B9F3-FD3980022DC2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567549EC-C631-4154-89C8-777D85720E6F}"/>
                </a:ext>
              </a:extLst>
            </p:cNvPr>
            <p:cNvGrpSpPr/>
            <p:nvPr/>
          </p:nvGrpSpPr>
          <p:grpSpPr>
            <a:xfrm>
              <a:off x="5615340" y="1500297"/>
              <a:ext cx="188449" cy="1471350"/>
              <a:chOff x="10641180" y="438150"/>
              <a:chExt cx="247650" cy="1828800"/>
            </a:xfrm>
            <a:grpFill/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5BFBDD0A-55E1-40FB-B546-533C1EC5A866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6DC0EC65-CBE7-43AB-B6D1-5F2CE905F997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31175F8-B57E-4927-9BDF-74E9AF5D0C34}"/>
                </a:ext>
              </a:extLst>
            </p:cNvPr>
            <p:cNvGrpSpPr/>
            <p:nvPr/>
          </p:nvGrpSpPr>
          <p:grpSpPr>
            <a:xfrm>
              <a:off x="5378386" y="1777351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30B35DDD-42F4-428E-BBA3-551328C75ECF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EF5528ED-1E05-43B1-9A43-D8C99729AAE9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0A929C28-23BC-43FC-939D-3937EA1E9953}"/>
                </a:ext>
              </a:extLst>
            </p:cNvPr>
            <p:cNvGrpSpPr/>
            <p:nvPr/>
          </p:nvGrpSpPr>
          <p:grpSpPr>
            <a:xfrm>
              <a:off x="5836292" y="185950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8657F4D1-8049-4E1E-ACBD-C9209845AA04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DA8B4CF2-29AE-4A7D-A009-26190E0105A1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A8C3091C-A44B-428D-8915-B1D61246DC80}"/>
                </a:ext>
              </a:extLst>
            </p:cNvPr>
            <p:cNvGrpSpPr/>
            <p:nvPr/>
          </p:nvGrpSpPr>
          <p:grpSpPr>
            <a:xfrm>
              <a:off x="5161382" y="1476120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8DDA6924-DE6E-417E-9FAD-4C50621B2B60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756F2321-F7B6-4734-A942-16895D732A1D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E1AA17B-A86F-42CA-9361-DEC902955A7D}"/>
                </a:ext>
              </a:extLst>
            </p:cNvPr>
            <p:cNvGrpSpPr/>
            <p:nvPr/>
          </p:nvGrpSpPr>
          <p:grpSpPr>
            <a:xfrm>
              <a:off x="1758760" y="35235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655E01AA-AEB4-4B66-AF6F-54793F45EF72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1729C273-5310-4452-B424-12D3A8A9878E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1DA003A2-9CD4-4F78-968E-4D8465C7D9EA}"/>
                </a:ext>
              </a:extLst>
            </p:cNvPr>
            <p:cNvGrpSpPr/>
            <p:nvPr/>
          </p:nvGrpSpPr>
          <p:grpSpPr>
            <a:xfrm>
              <a:off x="2890003" y="373638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E830E0EC-0F5A-471D-A329-C070325C3B1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6B7F74B8-329D-49D6-9458-09790843BAEE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E32B3FA3-8826-47F0-9D57-7AE1CF78DBDF}"/>
                </a:ext>
              </a:extLst>
            </p:cNvPr>
            <p:cNvGrpSpPr/>
            <p:nvPr/>
          </p:nvGrpSpPr>
          <p:grpSpPr>
            <a:xfrm>
              <a:off x="3127455" y="3327948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0FDC0D33-C985-4FAF-82F2-73747D352F6A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: Rounded Corners 36">
                <a:extLst>
                  <a:ext uri="{FF2B5EF4-FFF2-40B4-BE49-F238E27FC236}">
                    <a16:creationId xmlns:a16="http://schemas.microsoft.com/office/drawing/2014/main" id="{4B332085-8CC9-4079-B374-FA97CAAF2D52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C72FBD34-65BC-4B68-866E-E5636C1582AA}"/>
                </a:ext>
              </a:extLst>
            </p:cNvPr>
            <p:cNvGrpSpPr/>
            <p:nvPr/>
          </p:nvGrpSpPr>
          <p:grpSpPr>
            <a:xfrm>
              <a:off x="3351373" y="3111280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4" name="Rectangle: Rounded Corners 33">
                <a:extLst>
                  <a:ext uri="{FF2B5EF4-FFF2-40B4-BE49-F238E27FC236}">
                    <a16:creationId xmlns:a16="http://schemas.microsoft.com/office/drawing/2014/main" id="{262FD932-6B09-41EA-81FD-8FE314F1E7F5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Rectangle: Rounded Corners 34">
                <a:extLst>
                  <a:ext uri="{FF2B5EF4-FFF2-40B4-BE49-F238E27FC236}">
                    <a16:creationId xmlns:a16="http://schemas.microsoft.com/office/drawing/2014/main" id="{26A08D8E-153C-4801-9199-6FAEA3F376C1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DCBD306-B238-412D-ADB5-01EA50C57D35}"/>
                </a:ext>
              </a:extLst>
            </p:cNvPr>
            <p:cNvGrpSpPr/>
            <p:nvPr/>
          </p:nvGrpSpPr>
          <p:grpSpPr>
            <a:xfrm>
              <a:off x="4028873" y="3339995"/>
              <a:ext cx="188449" cy="834973"/>
              <a:chOff x="10641180" y="500718"/>
              <a:chExt cx="247650" cy="1097280"/>
            </a:xfrm>
            <a:grpFill/>
          </p:grpSpPr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24FC6308-85BC-4515-B071-F08BBEF58F67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F40C510D-955A-4FF9-845A-85DAA963E2E2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0F2D6E25-1502-4056-8B94-771299A6869D}"/>
                </a:ext>
              </a:extLst>
            </p:cNvPr>
            <p:cNvGrpSpPr/>
            <p:nvPr/>
          </p:nvGrpSpPr>
          <p:grpSpPr>
            <a:xfrm>
              <a:off x="3780152" y="3424981"/>
              <a:ext cx="188449" cy="1391622"/>
              <a:chOff x="10641180" y="438150"/>
              <a:chExt cx="247650" cy="1828800"/>
            </a:xfrm>
            <a:grpFill/>
          </p:grpSpPr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837059E7-B9E7-4868-B0C9-6E79F33BBE4D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: Rounded Corners 30">
                <a:extLst>
                  <a:ext uri="{FF2B5EF4-FFF2-40B4-BE49-F238E27FC236}">
                    <a16:creationId xmlns:a16="http://schemas.microsoft.com/office/drawing/2014/main" id="{47F25B6B-32A3-4E66-BC23-1E18DD05FACF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E3E5821D-6395-49D7-ACFD-E51B0C242DCA}"/>
                </a:ext>
              </a:extLst>
            </p:cNvPr>
            <p:cNvGrpSpPr/>
            <p:nvPr/>
          </p:nvGrpSpPr>
          <p:grpSpPr>
            <a:xfrm>
              <a:off x="6056432" y="1499565"/>
              <a:ext cx="188449" cy="834973"/>
              <a:chOff x="10641180" y="605206"/>
              <a:chExt cx="247650" cy="1097280"/>
            </a:xfrm>
            <a:grpFill/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5634B1B0-23FD-480B-8D7B-EC1723883EE9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: Rounded Corners 28">
                <a:extLst>
                  <a:ext uri="{FF2B5EF4-FFF2-40B4-BE49-F238E27FC236}">
                    <a16:creationId xmlns:a16="http://schemas.microsoft.com/office/drawing/2014/main" id="{27D0B594-C5A4-46B6-B62D-0FA775DA4FA9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3102876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6BB03475-DADF-4C47-BB65-2D3F7BB6CC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245694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6BB03475-DADF-4C47-BB65-2D3F7BB6CC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0339019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23850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52146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22732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74483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655" r:id="rId2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43" r:id="rId2"/>
    <p:sldLayoutId id="2147483747" r:id="rId3"/>
    <p:sldLayoutId id="2147483746" r:id="rId4"/>
    <p:sldLayoutId id="2147483731" r:id="rId5"/>
    <p:sldLayoutId id="2147483737" r:id="rId6"/>
    <p:sldLayoutId id="2147483736" r:id="rId7"/>
    <p:sldLayoutId id="2147483740" r:id="rId8"/>
    <p:sldLayoutId id="2147483741" r:id="rId9"/>
    <p:sldLayoutId id="2147483744" r:id="rId10"/>
    <p:sldLayoutId id="2147483742" r:id="rId11"/>
    <p:sldLayoutId id="2147483745" r:id="rId12"/>
    <p:sldLayoutId id="2147483748" r:id="rId13"/>
    <p:sldLayoutId id="2147483749" r:id="rId14"/>
    <p:sldLayoutId id="2147483753" r:id="rId15"/>
    <p:sldLayoutId id="2147483754" r:id="rId16"/>
    <p:sldLayoutId id="2147483750" r:id="rId17"/>
    <p:sldLayoutId id="2147483751" r:id="rId18"/>
    <p:sldLayoutId id="2147483752" r:id="rId19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A17751-16AD-4EBD-B1E4-9D4A2FB56604}"/>
              </a:ext>
            </a:extLst>
          </p:cNvPr>
          <p:cNvSpPr/>
          <p:nvPr/>
        </p:nvSpPr>
        <p:spPr>
          <a:xfrm>
            <a:off x="0" y="4535055"/>
            <a:ext cx="12192000" cy="2062798"/>
          </a:xfrm>
          <a:prstGeom prst="rect">
            <a:avLst/>
          </a:prstGeom>
          <a:gradFill flip="none" rotWithShape="1">
            <a:gsLst>
              <a:gs pos="16000">
                <a:schemeClr val="accent2">
                  <a:alpha val="0"/>
                </a:schemeClr>
              </a:gs>
              <a:gs pos="43000">
                <a:schemeClr val="accent1">
                  <a:alpha val="76000"/>
                </a:schemeClr>
              </a:gs>
              <a:gs pos="94000">
                <a:schemeClr val="accent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hlinkClick r:id="rId2"/>
          </p:cNvPr>
          <p:cNvSpPr txBox="1"/>
          <p:nvPr/>
        </p:nvSpPr>
        <p:spPr>
          <a:xfrm>
            <a:off x="0" y="6274688"/>
            <a:ext cx="1188705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altLang="ko-KR" sz="1500" dirty="0">
                <a:solidFill>
                  <a:schemeClr val="bg1"/>
                </a:solidFill>
                <a:cs typeface="Arial" pitchFamily="34" charset="0"/>
              </a:rPr>
              <a:t>Carlos Muñoz Fresco</a:t>
            </a:r>
            <a:endParaRPr lang="ko-KR" altLang="en-US" sz="15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-144" y="4697612"/>
            <a:ext cx="118872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Final Project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-144" y="5729741"/>
            <a:ext cx="11887056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Outlook of the US economy, Stock Predictions, Trading Strategy and Automated Bot</a:t>
            </a:r>
            <a:endParaRPr lang="ko-KR" altLang="en-US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77770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Oval 91">
            <a:extLst>
              <a:ext uri="{FF2B5EF4-FFF2-40B4-BE49-F238E27FC236}">
                <a16:creationId xmlns:a16="http://schemas.microsoft.com/office/drawing/2014/main" id="{441983C3-0CEF-2A92-79AE-322A1CA7C860}"/>
              </a:ext>
            </a:extLst>
          </p:cNvPr>
          <p:cNvSpPr/>
          <p:nvPr/>
        </p:nvSpPr>
        <p:spPr>
          <a:xfrm>
            <a:off x="-1741714" y="-5312229"/>
            <a:ext cx="17721943" cy="1741714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		SP 500 price prediction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6370DDF-C1F8-2974-18BD-CB291BD0E192}"/>
              </a:ext>
            </a:extLst>
          </p:cNvPr>
          <p:cNvGrpSpPr/>
          <p:nvPr/>
        </p:nvGrpSpPr>
        <p:grpSpPr>
          <a:xfrm>
            <a:off x="71126" y="116493"/>
            <a:ext cx="2600960" cy="2051131"/>
            <a:chOff x="1102808" y="1419517"/>
            <a:chExt cx="5383089" cy="379670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82F7A76-BEEA-1CF4-8E5E-C0D1B51014E8}"/>
                </a:ext>
              </a:extLst>
            </p:cNvPr>
            <p:cNvGrpSpPr/>
            <p:nvPr/>
          </p:nvGrpSpPr>
          <p:grpSpPr>
            <a:xfrm>
              <a:off x="3564744" y="2898363"/>
              <a:ext cx="188449" cy="1471350"/>
              <a:chOff x="10641180" y="438150"/>
              <a:chExt cx="247650" cy="1828800"/>
            </a:xfrm>
            <a:solidFill>
              <a:schemeClr val="accent6"/>
            </a:solidFill>
          </p:grpSpPr>
          <p:sp>
            <p:nvSpPr>
              <p:cNvPr id="86" name="Rectangle: Rounded Corners 85">
                <a:extLst>
                  <a:ext uri="{FF2B5EF4-FFF2-40B4-BE49-F238E27FC236}">
                    <a16:creationId xmlns:a16="http://schemas.microsoft.com/office/drawing/2014/main" id="{D5BC207E-1F42-6BC2-E936-06B88088FB3A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: Rounded Corners 86">
                <a:extLst>
                  <a:ext uri="{FF2B5EF4-FFF2-40B4-BE49-F238E27FC236}">
                    <a16:creationId xmlns:a16="http://schemas.microsoft.com/office/drawing/2014/main" id="{DE9D9B6B-6817-E998-1354-8F8D4854A2EC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835B08A-1A9B-033D-3488-B64C468753DC}"/>
                </a:ext>
              </a:extLst>
            </p:cNvPr>
            <p:cNvGrpSpPr/>
            <p:nvPr/>
          </p:nvGrpSpPr>
          <p:grpSpPr>
            <a:xfrm>
              <a:off x="1537138" y="3468044"/>
              <a:ext cx="188449" cy="1391622"/>
              <a:chOff x="10641180" y="-97372"/>
              <a:chExt cx="247650" cy="1828800"/>
            </a:xfrm>
            <a:solidFill>
              <a:schemeClr val="accent6"/>
            </a:solidFill>
          </p:grpSpPr>
          <p:sp>
            <p:nvSpPr>
              <p:cNvPr id="84" name="Rectangle: Rounded Corners 83">
                <a:extLst>
                  <a:ext uri="{FF2B5EF4-FFF2-40B4-BE49-F238E27FC236}">
                    <a16:creationId xmlns:a16="http://schemas.microsoft.com/office/drawing/2014/main" id="{3F9706FF-DEAD-ED9F-D76C-1188C65D4EF7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: Rounded Corners 84">
                <a:extLst>
                  <a:ext uri="{FF2B5EF4-FFF2-40B4-BE49-F238E27FC236}">
                    <a16:creationId xmlns:a16="http://schemas.microsoft.com/office/drawing/2014/main" id="{5DBE4806-2452-FFB9-D190-1C527C447A59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13CDD5E-0EF8-1CA5-8727-125B8681A161}"/>
                </a:ext>
              </a:extLst>
            </p:cNvPr>
            <p:cNvGrpSpPr/>
            <p:nvPr/>
          </p:nvGrpSpPr>
          <p:grpSpPr>
            <a:xfrm>
              <a:off x="4244956" y="2379454"/>
              <a:ext cx="188449" cy="1600365"/>
              <a:chOff x="10641180" y="362514"/>
              <a:chExt cx="247650" cy="1989158"/>
            </a:xfrm>
          </p:grpSpPr>
          <p:sp>
            <p:nvSpPr>
              <p:cNvPr id="82" name="Rectangle: Rounded Corners 81">
                <a:extLst>
                  <a:ext uri="{FF2B5EF4-FFF2-40B4-BE49-F238E27FC236}">
                    <a16:creationId xmlns:a16="http://schemas.microsoft.com/office/drawing/2014/main" id="{80F7850A-32D7-9647-51EA-882C0DFAFDCF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: Rounded Corners 82">
                <a:extLst>
                  <a:ext uri="{FF2B5EF4-FFF2-40B4-BE49-F238E27FC236}">
                    <a16:creationId xmlns:a16="http://schemas.microsoft.com/office/drawing/2014/main" id="{5232841C-74D9-10F5-048E-BD9071E12DB0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548E43F-DEDA-C061-63DB-A0EC6E9DF521}"/>
                </a:ext>
              </a:extLst>
            </p:cNvPr>
            <p:cNvGrpSpPr/>
            <p:nvPr/>
          </p:nvGrpSpPr>
          <p:grpSpPr>
            <a:xfrm>
              <a:off x="4916748" y="1757491"/>
              <a:ext cx="188449" cy="1600365"/>
              <a:chOff x="10641180" y="362514"/>
              <a:chExt cx="247650" cy="1989158"/>
            </a:xfrm>
          </p:grpSpPr>
          <p:sp>
            <p:nvSpPr>
              <p:cNvPr id="80" name="Rectangle: Rounded Corners 79">
                <a:extLst>
                  <a:ext uri="{FF2B5EF4-FFF2-40B4-BE49-F238E27FC236}">
                    <a16:creationId xmlns:a16="http://schemas.microsoft.com/office/drawing/2014/main" id="{588ADC35-990A-BD10-4CFD-395D72D935BB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D5E288EE-68F5-2DF2-B0AA-8AC3634D0768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559F165-F7F7-BF97-8885-D67C1A476D00}"/>
                </a:ext>
              </a:extLst>
            </p:cNvPr>
            <p:cNvGrpSpPr/>
            <p:nvPr/>
          </p:nvGrpSpPr>
          <p:grpSpPr>
            <a:xfrm>
              <a:off x="1976173" y="3527844"/>
              <a:ext cx="188449" cy="834973"/>
              <a:chOff x="10641180" y="500718"/>
              <a:chExt cx="247650" cy="1097280"/>
            </a:xfrm>
          </p:grpSpPr>
          <p:sp>
            <p:nvSpPr>
              <p:cNvPr id="78" name="Rectangle: Rounded Corners 77">
                <a:extLst>
                  <a:ext uri="{FF2B5EF4-FFF2-40B4-BE49-F238E27FC236}">
                    <a16:creationId xmlns:a16="http://schemas.microsoft.com/office/drawing/2014/main" id="{A67641BE-45F8-8B61-C59F-687194643CD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: Rounded Corners 78">
                <a:extLst>
                  <a:ext uri="{FF2B5EF4-FFF2-40B4-BE49-F238E27FC236}">
                    <a16:creationId xmlns:a16="http://schemas.microsoft.com/office/drawing/2014/main" id="{B3B37021-FD5B-00EF-8182-48D0204AD855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747F855-1D2C-9004-0399-8D1921A3878D}"/>
                </a:ext>
              </a:extLst>
            </p:cNvPr>
            <p:cNvGrpSpPr/>
            <p:nvPr/>
          </p:nvGrpSpPr>
          <p:grpSpPr>
            <a:xfrm>
              <a:off x="2673093" y="3824597"/>
              <a:ext cx="188449" cy="1391622"/>
              <a:chOff x="10630391" y="1182550"/>
              <a:chExt cx="247650" cy="1828800"/>
            </a:xfrm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11EC72B9-2AD2-CC8D-9868-7CB85A262A5B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CF26E7DF-B0C8-267B-2EBA-41679E2DDADC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78FFD30-9188-6C59-6FFC-89D1E2CA3E58}"/>
                </a:ext>
              </a:extLst>
            </p:cNvPr>
            <p:cNvGrpSpPr/>
            <p:nvPr/>
          </p:nvGrpSpPr>
          <p:grpSpPr>
            <a:xfrm>
              <a:off x="4916748" y="1881571"/>
              <a:ext cx="188449" cy="1391622"/>
              <a:chOff x="10662618" y="438150"/>
              <a:chExt cx="247650" cy="1828800"/>
            </a:xfrm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F6A5D6B3-222C-A08C-5E9D-F52E2349E6BB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8EC5198A-2696-E479-D03E-DF22FDA9F31E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351C0E96-6520-8C5F-41EC-9C963701DE6C}"/>
                </a:ext>
              </a:extLst>
            </p:cNvPr>
            <p:cNvGrpSpPr/>
            <p:nvPr/>
          </p:nvGrpSpPr>
          <p:grpSpPr>
            <a:xfrm>
              <a:off x="4469241" y="2121847"/>
              <a:ext cx="188449" cy="834973"/>
              <a:chOff x="10641180" y="500718"/>
              <a:chExt cx="247650" cy="1097280"/>
            </a:xfrm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91A69E66-3DB0-E9D3-9806-708DBDC4998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34AF260F-D874-9686-D967-ABB4307A39FC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F7B72BA-DF05-240F-F20A-55B02139F2DA}"/>
                </a:ext>
              </a:extLst>
            </p:cNvPr>
            <p:cNvGrpSpPr/>
            <p:nvPr/>
          </p:nvGrpSpPr>
          <p:grpSpPr>
            <a:xfrm>
              <a:off x="4685783" y="2027235"/>
              <a:ext cx="188449" cy="1391622"/>
              <a:chOff x="10641180" y="438150"/>
              <a:chExt cx="247650" cy="1828800"/>
            </a:xfrm>
            <a:solidFill>
              <a:schemeClr val="accent6"/>
            </a:solidFill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id="{B517B6B7-8DCB-65AF-6148-D58E0E333095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51823D95-F65C-C8C7-030F-6E22AF0C352D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DF7EB6B-6593-E095-91E6-16F8C59F1513}"/>
                </a:ext>
              </a:extLst>
            </p:cNvPr>
            <p:cNvGrpSpPr/>
            <p:nvPr/>
          </p:nvGrpSpPr>
          <p:grpSpPr>
            <a:xfrm>
              <a:off x="2217350" y="3528766"/>
              <a:ext cx="188449" cy="1391622"/>
              <a:chOff x="10653055" y="438150"/>
              <a:chExt cx="247650" cy="1828800"/>
            </a:xfrm>
            <a:solidFill>
              <a:schemeClr val="accent6"/>
            </a:solidFill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DAA80926-6298-E9BD-9C8F-A4BD50C3F8D6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3ACD81F9-7248-2AA1-4BD0-0DC7D514FA73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E7AC71E-ACD5-2386-E69F-C643AE90DD61}"/>
                </a:ext>
              </a:extLst>
            </p:cNvPr>
            <p:cNvGrpSpPr/>
            <p:nvPr/>
          </p:nvGrpSpPr>
          <p:grpSpPr>
            <a:xfrm>
              <a:off x="2440455" y="3979819"/>
              <a:ext cx="188449" cy="834973"/>
              <a:chOff x="10641180" y="500718"/>
              <a:chExt cx="247650" cy="1097280"/>
            </a:xfrm>
            <a:solidFill>
              <a:schemeClr val="accent6"/>
            </a:solidFill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6AFEF2EE-86E5-6801-F292-3D1F6A3EB483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BE26B247-300F-2CEA-FB37-5D62A8008B3A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8316F0A7-C585-369B-CC3A-BB940A2053C1}"/>
                </a:ext>
              </a:extLst>
            </p:cNvPr>
            <p:cNvGrpSpPr/>
            <p:nvPr/>
          </p:nvGrpSpPr>
          <p:grpSpPr>
            <a:xfrm>
              <a:off x="1317620" y="3801808"/>
              <a:ext cx="188449" cy="834973"/>
              <a:chOff x="10641180" y="278676"/>
              <a:chExt cx="247650" cy="1097280"/>
            </a:xfrm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38C71B75-5A08-0BF3-B0FA-632599152BF9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5B70F4B3-66BC-3DCC-5705-5A6B3D546904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6C636C16-B571-0A1C-F258-375CD3B6A151}"/>
                </a:ext>
              </a:extLst>
            </p:cNvPr>
            <p:cNvGrpSpPr/>
            <p:nvPr/>
          </p:nvGrpSpPr>
          <p:grpSpPr>
            <a:xfrm>
              <a:off x="1102808" y="4055614"/>
              <a:ext cx="188449" cy="834973"/>
              <a:chOff x="10641180" y="278676"/>
              <a:chExt cx="247650" cy="1097280"/>
            </a:xfrm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DBBB5A1A-AD8A-5839-DE1F-EC321BD280D1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1168A272-E652-C046-F4AF-7AA8994ABDF0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B421BD2-1E2D-A493-4D00-3E90A8C2BFC4}"/>
                </a:ext>
              </a:extLst>
            </p:cNvPr>
            <p:cNvGrpSpPr/>
            <p:nvPr/>
          </p:nvGrpSpPr>
          <p:grpSpPr>
            <a:xfrm>
              <a:off x="6297448" y="1419517"/>
              <a:ext cx="188449" cy="834973"/>
              <a:chOff x="10641180" y="605206"/>
              <a:chExt cx="247650" cy="1097280"/>
            </a:xfrm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6415909C-F017-6C22-F22A-FBC41EE73808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6ADE0F17-B667-6206-F57D-22E7DB26E6C1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B7C83D60-0F26-C96C-F780-627636124123}"/>
                </a:ext>
              </a:extLst>
            </p:cNvPr>
            <p:cNvGrpSpPr/>
            <p:nvPr/>
          </p:nvGrpSpPr>
          <p:grpSpPr>
            <a:xfrm>
              <a:off x="5615340" y="1500297"/>
              <a:ext cx="188449" cy="1471350"/>
              <a:chOff x="10641180" y="438150"/>
              <a:chExt cx="247650" cy="1828800"/>
            </a:xfrm>
            <a:solidFill>
              <a:schemeClr val="accent6"/>
            </a:solidFill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D22CC32C-3452-6B10-F974-7698D9626C58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6A92B3F5-3847-4A53-7EA2-8B9D10021820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D646709-BA4C-88AB-575F-BDF642F757CF}"/>
                </a:ext>
              </a:extLst>
            </p:cNvPr>
            <p:cNvGrpSpPr/>
            <p:nvPr/>
          </p:nvGrpSpPr>
          <p:grpSpPr>
            <a:xfrm>
              <a:off x="5378386" y="1777351"/>
              <a:ext cx="188449" cy="834973"/>
              <a:chOff x="10641180" y="500718"/>
              <a:chExt cx="247650" cy="1097280"/>
            </a:xfrm>
            <a:solidFill>
              <a:schemeClr val="accent6"/>
            </a:solidFill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A08E0B35-EA9E-9639-3946-7D403CBF443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7F003585-970A-0DA4-E9FA-5C788E132AD9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CF46C478-84BE-3813-5FD8-DFD57C013D39}"/>
                </a:ext>
              </a:extLst>
            </p:cNvPr>
            <p:cNvGrpSpPr/>
            <p:nvPr/>
          </p:nvGrpSpPr>
          <p:grpSpPr>
            <a:xfrm>
              <a:off x="5836292" y="1859500"/>
              <a:ext cx="188449" cy="834973"/>
              <a:chOff x="10641180" y="500718"/>
              <a:chExt cx="247650" cy="1097280"/>
            </a:xfrm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008144D0-126C-3CAB-2437-097A0F229D70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08FEF5E9-75DB-140A-CC43-A56773214B95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9B7B35DB-B616-35B5-89E5-7520B67F966E}"/>
                </a:ext>
              </a:extLst>
            </p:cNvPr>
            <p:cNvGrpSpPr/>
            <p:nvPr/>
          </p:nvGrpSpPr>
          <p:grpSpPr>
            <a:xfrm>
              <a:off x="5161382" y="1476120"/>
              <a:ext cx="188449" cy="1391622"/>
              <a:chOff x="10641180" y="438150"/>
              <a:chExt cx="247650" cy="1828800"/>
            </a:xfrm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CDF3CA0B-B412-1CA1-3299-449E89453C2D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5F6124E0-F9D9-2493-86EF-CAEBA738CA2C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C594687A-3E0C-2B18-7A77-C825D8E5BC51}"/>
                </a:ext>
              </a:extLst>
            </p:cNvPr>
            <p:cNvGrpSpPr/>
            <p:nvPr/>
          </p:nvGrpSpPr>
          <p:grpSpPr>
            <a:xfrm>
              <a:off x="1758760" y="3523581"/>
              <a:ext cx="188449" cy="1391622"/>
              <a:chOff x="10641180" y="438150"/>
              <a:chExt cx="247650" cy="1828800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3C349968-128F-2110-C76A-B7D3865A94A4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6E1709ED-AF99-E089-1C4C-CFE9DE848574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279AF65-D556-DEDF-4C13-F20E1739305D}"/>
                </a:ext>
              </a:extLst>
            </p:cNvPr>
            <p:cNvGrpSpPr/>
            <p:nvPr/>
          </p:nvGrpSpPr>
          <p:grpSpPr>
            <a:xfrm>
              <a:off x="2890003" y="3736385"/>
              <a:ext cx="188449" cy="834973"/>
              <a:chOff x="10641180" y="500718"/>
              <a:chExt cx="247650" cy="1097280"/>
            </a:xfrm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C2DFF04E-100B-18DF-91A4-A1C995BD108A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55568E0E-16AF-9688-E69B-904260B3F90D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A2FF1709-C12B-AD6B-AD59-C3AC5231859D}"/>
                </a:ext>
              </a:extLst>
            </p:cNvPr>
            <p:cNvGrpSpPr/>
            <p:nvPr/>
          </p:nvGrpSpPr>
          <p:grpSpPr>
            <a:xfrm>
              <a:off x="3127455" y="3327948"/>
              <a:ext cx="188449" cy="834973"/>
              <a:chOff x="10641180" y="500718"/>
              <a:chExt cx="247650" cy="1097280"/>
            </a:xfrm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D2B906E3-31DB-4553-D69C-B607FC10889D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6A679EA0-5D2A-D394-66C6-88A9E98831B9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3996F624-8C00-ED2C-EA88-7D019FEB3D5A}"/>
                </a:ext>
              </a:extLst>
            </p:cNvPr>
            <p:cNvGrpSpPr/>
            <p:nvPr/>
          </p:nvGrpSpPr>
          <p:grpSpPr>
            <a:xfrm>
              <a:off x="3351373" y="3111280"/>
              <a:ext cx="188449" cy="834973"/>
              <a:chOff x="10641180" y="500718"/>
              <a:chExt cx="247650" cy="1097280"/>
            </a:xfrm>
            <a:solidFill>
              <a:schemeClr val="accent6"/>
            </a:solidFill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6099B512-2884-E81A-EC49-421D1AECD432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B4C5AB48-5AAE-25A5-DD05-49C92BB0C4B8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90C4D38B-53DA-4407-AEBD-647F0920FEB9}"/>
                </a:ext>
              </a:extLst>
            </p:cNvPr>
            <p:cNvGrpSpPr/>
            <p:nvPr/>
          </p:nvGrpSpPr>
          <p:grpSpPr>
            <a:xfrm>
              <a:off x="4028873" y="3339995"/>
              <a:ext cx="188449" cy="834973"/>
              <a:chOff x="10641180" y="500718"/>
              <a:chExt cx="247650" cy="1097280"/>
            </a:xfrm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72BECF12-B912-1CCE-752E-6AF9FAC91E72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70BAAA12-B0B8-A4AE-8626-3067C6367DAE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A0EFE03B-761D-91A8-6ABF-CD15618A0F11}"/>
                </a:ext>
              </a:extLst>
            </p:cNvPr>
            <p:cNvGrpSpPr/>
            <p:nvPr/>
          </p:nvGrpSpPr>
          <p:grpSpPr>
            <a:xfrm>
              <a:off x="3780152" y="3424981"/>
              <a:ext cx="188449" cy="1391622"/>
              <a:chOff x="10641180" y="438150"/>
              <a:chExt cx="247650" cy="1828800"/>
            </a:xfrm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4B6EB2F5-B99C-C03C-EFDE-2EAF700918EF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657DCFD4-8E5D-DAFF-49EE-C7A083B6455B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C8083D1F-8DBF-496D-F9FA-B70548F278F3}"/>
                </a:ext>
              </a:extLst>
            </p:cNvPr>
            <p:cNvGrpSpPr/>
            <p:nvPr/>
          </p:nvGrpSpPr>
          <p:grpSpPr>
            <a:xfrm>
              <a:off x="6056432" y="1499565"/>
              <a:ext cx="188449" cy="834973"/>
              <a:chOff x="10641180" y="605206"/>
              <a:chExt cx="247650" cy="1097280"/>
            </a:xfrm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4C6C079F-4751-9435-1842-1AD2321D22CF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ADD85BFF-0FDF-1693-BA10-5D114CF8016D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E36F22F-C2A9-EF7C-6E77-4D8938DE40E1}"/>
              </a:ext>
            </a:extLst>
          </p:cNvPr>
          <p:cNvGrpSpPr/>
          <p:nvPr/>
        </p:nvGrpSpPr>
        <p:grpSpPr>
          <a:xfrm>
            <a:off x="771104" y="4500101"/>
            <a:ext cx="1193383" cy="1228529"/>
            <a:chOff x="2736685" y="4481688"/>
            <a:chExt cx="1741367" cy="1792652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0FC9F4D-0D02-56CD-D3BB-2025B80B0FC4}"/>
                </a:ext>
              </a:extLst>
            </p:cNvPr>
            <p:cNvSpPr/>
            <p:nvPr/>
          </p:nvSpPr>
          <p:spPr>
            <a:xfrm>
              <a:off x="3172072" y="4481688"/>
              <a:ext cx="883757" cy="1511276"/>
            </a:xfrm>
            <a:custGeom>
              <a:avLst/>
              <a:gdLst>
                <a:gd name="connsiteX0" fmla="*/ 216364 w 989594"/>
                <a:gd name="connsiteY0" fmla="*/ 1501182 h 1692265"/>
                <a:gd name="connsiteX1" fmla="*/ 128530 w 989594"/>
                <a:gd name="connsiteY1" fmla="*/ 1386412 h 1692265"/>
                <a:gd name="connsiteX2" fmla="*/ 36597 w 989594"/>
                <a:gd name="connsiteY2" fmla="*/ 1159215 h 1692265"/>
                <a:gd name="connsiteX3" fmla="*/ 35426 w 989594"/>
                <a:gd name="connsiteY3" fmla="*/ 1145162 h 1692265"/>
                <a:gd name="connsiteX4" fmla="*/ 13175 w 989594"/>
                <a:gd name="connsiteY4" fmla="*/ 938460 h 1692265"/>
                <a:gd name="connsiteX5" fmla="*/ 2635 w 989594"/>
                <a:gd name="connsiteY5" fmla="*/ 839500 h 1692265"/>
                <a:gd name="connsiteX6" fmla="*/ 6734 w 989594"/>
                <a:gd name="connsiteY6" fmla="*/ 783872 h 1692265"/>
                <a:gd name="connsiteX7" fmla="*/ 1464 w 989594"/>
                <a:gd name="connsiteY7" fmla="*/ 670274 h 1692265"/>
                <a:gd name="connsiteX8" fmla="*/ 3806 w 989594"/>
                <a:gd name="connsiteY8" fmla="*/ 643338 h 1692265"/>
                <a:gd name="connsiteX9" fmla="*/ 1464 w 989594"/>
                <a:gd name="connsiteY9" fmla="*/ 458301 h 1692265"/>
                <a:gd name="connsiteX10" fmla="*/ 43624 w 989594"/>
                <a:gd name="connsiteY10" fmla="*/ 223492 h 1692265"/>
                <a:gd name="connsiteX11" fmla="*/ 50065 w 989594"/>
                <a:gd name="connsiteY11" fmla="*/ 206511 h 1692265"/>
                <a:gd name="connsiteX12" fmla="*/ 65875 w 989594"/>
                <a:gd name="connsiteY12" fmla="*/ 169035 h 1692265"/>
                <a:gd name="connsiteX13" fmla="*/ 139656 w 989594"/>
                <a:gd name="connsiteY13" fmla="*/ 101110 h 1692265"/>
                <a:gd name="connsiteX14" fmla="*/ 165420 w 989594"/>
                <a:gd name="connsiteY14" fmla="*/ 85300 h 1692265"/>
                <a:gd name="connsiteX15" fmla="*/ 296000 w 989594"/>
                <a:gd name="connsiteY15" fmla="*/ 27915 h 1692265"/>
                <a:gd name="connsiteX16" fmla="*/ 481037 w 989594"/>
                <a:gd name="connsiteY16" fmla="*/ 2151 h 1692265"/>
                <a:gd name="connsiteX17" fmla="*/ 776158 w 989594"/>
                <a:gd name="connsiteY17" fmla="*/ 57193 h 1692265"/>
                <a:gd name="connsiteX18" fmla="*/ 900297 w 989594"/>
                <a:gd name="connsiteY18" fmla="*/ 173720 h 1692265"/>
                <a:gd name="connsiteX19" fmla="*/ 993401 w 989594"/>
                <a:gd name="connsiteY19" fmla="*/ 525641 h 1692265"/>
                <a:gd name="connsiteX20" fmla="*/ 988716 w 989594"/>
                <a:gd name="connsiteY20" fmla="*/ 647437 h 1692265"/>
                <a:gd name="connsiteX21" fmla="*/ 991059 w 989594"/>
                <a:gd name="connsiteY21" fmla="*/ 674958 h 1692265"/>
                <a:gd name="connsiteX22" fmla="*/ 981690 w 989594"/>
                <a:gd name="connsiteY22" fmla="*/ 874634 h 1692265"/>
                <a:gd name="connsiteX23" fmla="*/ 965880 w 989594"/>
                <a:gd name="connsiteY23" fmla="*/ 953099 h 1692265"/>
                <a:gd name="connsiteX24" fmla="*/ 955339 w 989594"/>
                <a:gd name="connsiteY24" fmla="*/ 1105344 h 1692265"/>
                <a:gd name="connsiteX25" fmla="*/ 911423 w 989594"/>
                <a:gd name="connsiteY25" fmla="*/ 1322001 h 1692265"/>
                <a:gd name="connsiteX26" fmla="*/ 832372 w 989594"/>
                <a:gd name="connsiteY26" fmla="*/ 1481273 h 1692265"/>
                <a:gd name="connsiteX27" fmla="*/ 810121 w 989594"/>
                <a:gd name="connsiteY27" fmla="*/ 1511136 h 1692265"/>
                <a:gd name="connsiteX28" fmla="*/ 777330 w 989594"/>
                <a:gd name="connsiteY28" fmla="*/ 1555639 h 1692265"/>
                <a:gd name="connsiteX29" fmla="*/ 644993 w 989594"/>
                <a:gd name="connsiteY29" fmla="*/ 1663382 h 1692265"/>
                <a:gd name="connsiteX30" fmla="*/ 517341 w 989594"/>
                <a:gd name="connsiteY30" fmla="*/ 1692660 h 1692265"/>
                <a:gd name="connsiteX31" fmla="*/ 304783 w 989594"/>
                <a:gd name="connsiteY31" fmla="*/ 1592529 h 1692265"/>
                <a:gd name="connsiteX32" fmla="*/ 231003 w 989594"/>
                <a:gd name="connsiteY32" fmla="*/ 1524019 h 1692265"/>
                <a:gd name="connsiteX33" fmla="*/ 216364 w 989594"/>
                <a:gd name="connsiteY33" fmla="*/ 1501182 h 1692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989594" h="1692265">
                  <a:moveTo>
                    <a:pt x="216364" y="1501182"/>
                  </a:moveTo>
                  <a:cubicBezTo>
                    <a:pt x="186501" y="1463120"/>
                    <a:pt x="153709" y="1427987"/>
                    <a:pt x="128530" y="1386412"/>
                  </a:cubicBezTo>
                  <a:cubicBezTo>
                    <a:pt x="85784" y="1316731"/>
                    <a:pt x="59434" y="1272814"/>
                    <a:pt x="36597" y="1159215"/>
                  </a:cubicBezTo>
                  <a:cubicBezTo>
                    <a:pt x="36597" y="1154531"/>
                    <a:pt x="37183" y="1149261"/>
                    <a:pt x="35426" y="1145162"/>
                  </a:cubicBezTo>
                  <a:cubicBezTo>
                    <a:pt x="16103" y="1065526"/>
                    <a:pt x="23130" y="1008141"/>
                    <a:pt x="13175" y="938460"/>
                  </a:cubicBezTo>
                  <a:cubicBezTo>
                    <a:pt x="2635" y="906254"/>
                    <a:pt x="878" y="872877"/>
                    <a:pt x="2635" y="839500"/>
                  </a:cubicBezTo>
                  <a:cubicBezTo>
                    <a:pt x="3806" y="820762"/>
                    <a:pt x="3806" y="802024"/>
                    <a:pt x="6734" y="783872"/>
                  </a:cubicBezTo>
                  <a:cubicBezTo>
                    <a:pt x="12590" y="745225"/>
                    <a:pt x="7319" y="707749"/>
                    <a:pt x="1464" y="670274"/>
                  </a:cubicBezTo>
                  <a:cubicBezTo>
                    <a:pt x="293" y="661490"/>
                    <a:pt x="-2049" y="651536"/>
                    <a:pt x="3806" y="643338"/>
                  </a:cubicBezTo>
                  <a:cubicBezTo>
                    <a:pt x="-878" y="581854"/>
                    <a:pt x="-293" y="520371"/>
                    <a:pt x="1464" y="458301"/>
                  </a:cubicBezTo>
                  <a:cubicBezTo>
                    <a:pt x="4392" y="373981"/>
                    <a:pt x="10247" y="298444"/>
                    <a:pt x="43624" y="223492"/>
                  </a:cubicBezTo>
                  <a:cubicBezTo>
                    <a:pt x="45966" y="218222"/>
                    <a:pt x="51236" y="212952"/>
                    <a:pt x="50065" y="206511"/>
                  </a:cubicBezTo>
                  <a:cubicBezTo>
                    <a:pt x="49480" y="191286"/>
                    <a:pt x="57678" y="179575"/>
                    <a:pt x="65875" y="169035"/>
                  </a:cubicBezTo>
                  <a:cubicBezTo>
                    <a:pt x="81685" y="149712"/>
                    <a:pt x="116233" y="113993"/>
                    <a:pt x="139656" y="101110"/>
                  </a:cubicBezTo>
                  <a:cubicBezTo>
                    <a:pt x="147854" y="94669"/>
                    <a:pt x="156051" y="89399"/>
                    <a:pt x="165420" y="85300"/>
                  </a:cubicBezTo>
                  <a:cubicBezTo>
                    <a:pt x="209337" y="66562"/>
                    <a:pt x="253254" y="48410"/>
                    <a:pt x="296000" y="27915"/>
                  </a:cubicBezTo>
                  <a:cubicBezTo>
                    <a:pt x="355142" y="-191"/>
                    <a:pt x="416625" y="-3119"/>
                    <a:pt x="481037" y="2151"/>
                  </a:cubicBezTo>
                  <a:cubicBezTo>
                    <a:pt x="581753" y="10349"/>
                    <a:pt x="680712" y="22060"/>
                    <a:pt x="776158" y="57193"/>
                  </a:cubicBezTo>
                  <a:cubicBezTo>
                    <a:pt x="830615" y="77688"/>
                    <a:pt x="872776" y="122776"/>
                    <a:pt x="900297" y="173720"/>
                  </a:cubicBezTo>
                  <a:cubicBezTo>
                    <a:pt x="960024" y="283219"/>
                    <a:pt x="998671" y="398574"/>
                    <a:pt x="993401" y="525641"/>
                  </a:cubicBezTo>
                  <a:cubicBezTo>
                    <a:pt x="991644" y="566044"/>
                    <a:pt x="991059" y="606448"/>
                    <a:pt x="988716" y="647437"/>
                  </a:cubicBezTo>
                  <a:cubicBezTo>
                    <a:pt x="993401" y="656220"/>
                    <a:pt x="992815" y="665589"/>
                    <a:pt x="991059" y="674958"/>
                  </a:cubicBezTo>
                  <a:cubicBezTo>
                    <a:pt x="978762" y="741126"/>
                    <a:pt x="983446" y="807880"/>
                    <a:pt x="981690" y="874634"/>
                  </a:cubicBezTo>
                  <a:cubicBezTo>
                    <a:pt x="981104" y="901569"/>
                    <a:pt x="982275" y="929091"/>
                    <a:pt x="965880" y="953099"/>
                  </a:cubicBezTo>
                  <a:cubicBezTo>
                    <a:pt x="951241" y="1002871"/>
                    <a:pt x="955339" y="1053815"/>
                    <a:pt x="955339" y="1105344"/>
                  </a:cubicBezTo>
                  <a:cubicBezTo>
                    <a:pt x="954754" y="1179710"/>
                    <a:pt x="923719" y="1249977"/>
                    <a:pt x="911423" y="1322001"/>
                  </a:cubicBezTo>
                  <a:cubicBezTo>
                    <a:pt x="900882" y="1383484"/>
                    <a:pt x="867506" y="1432671"/>
                    <a:pt x="832372" y="1481273"/>
                  </a:cubicBezTo>
                  <a:cubicBezTo>
                    <a:pt x="825345" y="1491227"/>
                    <a:pt x="817148" y="1501182"/>
                    <a:pt x="810121" y="1511136"/>
                  </a:cubicBezTo>
                  <a:cubicBezTo>
                    <a:pt x="805436" y="1530460"/>
                    <a:pt x="790797" y="1543342"/>
                    <a:pt x="777330" y="1555639"/>
                  </a:cubicBezTo>
                  <a:cubicBezTo>
                    <a:pt x="734584" y="1593700"/>
                    <a:pt x="691838" y="1631176"/>
                    <a:pt x="644993" y="1663382"/>
                  </a:cubicBezTo>
                  <a:cubicBezTo>
                    <a:pt x="606346" y="1689732"/>
                    <a:pt x="561844" y="1693245"/>
                    <a:pt x="517341" y="1692660"/>
                  </a:cubicBezTo>
                  <a:cubicBezTo>
                    <a:pt x="431850" y="1691488"/>
                    <a:pt x="363339" y="1651670"/>
                    <a:pt x="304783" y="1592529"/>
                  </a:cubicBezTo>
                  <a:cubicBezTo>
                    <a:pt x="280776" y="1568521"/>
                    <a:pt x="253840" y="1548612"/>
                    <a:pt x="231003" y="1524019"/>
                  </a:cubicBezTo>
                  <a:cubicBezTo>
                    <a:pt x="224562" y="1517578"/>
                    <a:pt x="216364" y="1511722"/>
                    <a:pt x="216364" y="1501182"/>
                  </a:cubicBezTo>
                  <a:close/>
                </a:path>
              </a:pathLst>
            </a:custGeom>
            <a:solidFill>
              <a:srgbClr val="714B25"/>
            </a:solidFill>
            <a:ln w="58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AFB9DF7-B10D-1BEE-374C-6BAC01388687}"/>
                </a:ext>
              </a:extLst>
            </p:cNvPr>
            <p:cNvSpPr/>
            <p:nvPr/>
          </p:nvSpPr>
          <p:spPr>
            <a:xfrm>
              <a:off x="2736685" y="5855994"/>
              <a:ext cx="1741367" cy="418346"/>
            </a:xfrm>
            <a:custGeom>
              <a:avLst/>
              <a:gdLst>
                <a:gd name="connsiteX0" fmla="*/ 1948526 w 1949911"/>
                <a:gd name="connsiteY0" fmla="*/ 469970 h 468447"/>
                <a:gd name="connsiteX1" fmla="*/ 1143968 w 1949911"/>
                <a:gd name="connsiteY1" fmla="*/ 469970 h 468447"/>
                <a:gd name="connsiteX2" fmla="*/ 27307 w 1949911"/>
                <a:gd name="connsiteY2" fmla="*/ 469970 h 468447"/>
                <a:gd name="connsiteX3" fmla="*/ 2128 w 1949911"/>
                <a:gd name="connsiteY3" fmla="*/ 440107 h 468447"/>
                <a:gd name="connsiteX4" fmla="*/ 53071 w 1949911"/>
                <a:gd name="connsiteY4" fmla="*/ 275565 h 468447"/>
                <a:gd name="connsiteX5" fmla="*/ 278511 w 1949911"/>
                <a:gd name="connsiteY5" fmla="*/ 94041 h 468447"/>
                <a:gd name="connsiteX6" fmla="*/ 557238 w 1949911"/>
                <a:gd name="connsiteY6" fmla="*/ 6208 h 468447"/>
                <a:gd name="connsiteX7" fmla="*/ 581831 w 1949911"/>
                <a:gd name="connsiteY7" fmla="*/ 352 h 468447"/>
                <a:gd name="connsiteX8" fmla="*/ 596470 w 1949911"/>
                <a:gd name="connsiteY8" fmla="*/ 29044 h 468447"/>
                <a:gd name="connsiteX9" fmla="*/ 885151 w 1949911"/>
                <a:gd name="connsiteY9" fmla="*/ 335877 h 468447"/>
                <a:gd name="connsiteX10" fmla="*/ 1067259 w 1949911"/>
                <a:gd name="connsiteY10" fmla="*/ 331193 h 468447"/>
                <a:gd name="connsiteX11" fmla="*/ 1354769 w 1949911"/>
                <a:gd name="connsiteY11" fmla="*/ 36071 h 468447"/>
                <a:gd name="connsiteX12" fmla="*/ 1375849 w 1949911"/>
                <a:gd name="connsiteY12" fmla="*/ 938 h 468447"/>
                <a:gd name="connsiteX13" fmla="*/ 1677997 w 1949911"/>
                <a:gd name="connsiteY13" fmla="*/ 96384 h 468447"/>
                <a:gd name="connsiteX14" fmla="*/ 1947940 w 1949911"/>
                <a:gd name="connsiteY14" fmla="*/ 423126 h 468447"/>
                <a:gd name="connsiteX15" fmla="*/ 1948526 w 1949911"/>
                <a:gd name="connsiteY15" fmla="*/ 469970 h 46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49911" h="468447">
                  <a:moveTo>
                    <a:pt x="1948526" y="469970"/>
                  </a:moveTo>
                  <a:cubicBezTo>
                    <a:pt x="1680340" y="469970"/>
                    <a:pt x="1412154" y="469970"/>
                    <a:pt x="1143968" y="469970"/>
                  </a:cubicBezTo>
                  <a:cubicBezTo>
                    <a:pt x="771552" y="469970"/>
                    <a:pt x="399722" y="469970"/>
                    <a:pt x="27307" y="469970"/>
                  </a:cubicBezTo>
                  <a:cubicBezTo>
                    <a:pt x="-3142" y="469970"/>
                    <a:pt x="-1971" y="469970"/>
                    <a:pt x="2128" y="440107"/>
                  </a:cubicBezTo>
                  <a:cubicBezTo>
                    <a:pt x="10325" y="382722"/>
                    <a:pt x="24964" y="327094"/>
                    <a:pt x="53071" y="275565"/>
                  </a:cubicBezTo>
                  <a:cubicBezTo>
                    <a:pt x="103429" y="184803"/>
                    <a:pt x="178381" y="122734"/>
                    <a:pt x="278511" y="94041"/>
                  </a:cubicBezTo>
                  <a:cubicBezTo>
                    <a:pt x="372201" y="67691"/>
                    <a:pt x="464134" y="34900"/>
                    <a:pt x="557238" y="6208"/>
                  </a:cubicBezTo>
                  <a:cubicBezTo>
                    <a:pt x="565435" y="3865"/>
                    <a:pt x="573048" y="-1405"/>
                    <a:pt x="581831" y="352"/>
                  </a:cubicBezTo>
                  <a:cubicBezTo>
                    <a:pt x="591786" y="7379"/>
                    <a:pt x="592371" y="19090"/>
                    <a:pt x="596470" y="29044"/>
                  </a:cubicBezTo>
                  <a:cubicBezTo>
                    <a:pt x="650341" y="171335"/>
                    <a:pt x="744031" y="274394"/>
                    <a:pt x="885151" y="335877"/>
                  </a:cubicBezTo>
                  <a:cubicBezTo>
                    <a:pt x="948391" y="363399"/>
                    <a:pt x="1005776" y="359885"/>
                    <a:pt x="1067259" y="331193"/>
                  </a:cubicBezTo>
                  <a:cubicBezTo>
                    <a:pt x="1200181" y="267952"/>
                    <a:pt x="1296213" y="170750"/>
                    <a:pt x="1354769" y="36071"/>
                  </a:cubicBezTo>
                  <a:cubicBezTo>
                    <a:pt x="1360039" y="23774"/>
                    <a:pt x="1362381" y="8550"/>
                    <a:pt x="1375849" y="938"/>
                  </a:cubicBezTo>
                  <a:cubicBezTo>
                    <a:pt x="1477151" y="31972"/>
                    <a:pt x="1577281" y="64763"/>
                    <a:pt x="1677997" y="96384"/>
                  </a:cubicBezTo>
                  <a:cubicBezTo>
                    <a:pt x="1836684" y="146742"/>
                    <a:pt x="1922761" y="260926"/>
                    <a:pt x="1947940" y="423126"/>
                  </a:cubicBezTo>
                  <a:cubicBezTo>
                    <a:pt x="1950282" y="438350"/>
                    <a:pt x="1958480" y="454160"/>
                    <a:pt x="1948526" y="469970"/>
                  </a:cubicBezTo>
                  <a:close/>
                </a:path>
              </a:pathLst>
            </a:custGeom>
            <a:solidFill>
              <a:schemeClr val="accent2"/>
            </a:solidFill>
            <a:ln w="58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643BF00-88E2-AB6C-1A98-7D6353FFD59D}"/>
                </a:ext>
              </a:extLst>
            </p:cNvPr>
            <p:cNvSpPr/>
            <p:nvPr/>
          </p:nvSpPr>
          <p:spPr>
            <a:xfrm>
              <a:off x="3101616" y="4708800"/>
              <a:ext cx="1016287" cy="1475493"/>
            </a:xfrm>
            <a:custGeom>
              <a:avLst/>
              <a:gdLst>
                <a:gd name="connsiteX0" fmla="*/ 252462 w 1016287"/>
                <a:gd name="connsiteY0" fmla="*/ 1114041 h 1475493"/>
                <a:gd name="connsiteX1" fmla="*/ 373260 w 1016287"/>
                <a:gd name="connsiteY1" fmla="*/ 1223335 h 1475493"/>
                <a:gd name="connsiteX2" fmla="*/ 608580 w 1016287"/>
                <a:gd name="connsiteY2" fmla="*/ 1265692 h 1475493"/>
                <a:gd name="connsiteX3" fmla="*/ 689111 w 1016287"/>
                <a:gd name="connsiteY3" fmla="*/ 1210261 h 1475493"/>
                <a:gd name="connsiteX4" fmla="*/ 782716 w 1016287"/>
                <a:gd name="connsiteY4" fmla="*/ 1121885 h 1475493"/>
                <a:gd name="connsiteX5" fmla="*/ 862726 w 1016287"/>
                <a:gd name="connsiteY5" fmla="*/ 1147509 h 1475493"/>
                <a:gd name="connsiteX6" fmla="*/ 687543 w 1016287"/>
                <a:gd name="connsiteY6" fmla="*/ 1389628 h 1475493"/>
                <a:gd name="connsiteX7" fmla="*/ 520727 w 1016287"/>
                <a:gd name="connsiteY7" fmla="*/ 1472774 h 1475493"/>
                <a:gd name="connsiteX8" fmla="*/ 491966 w 1016287"/>
                <a:gd name="connsiteY8" fmla="*/ 1473819 h 1475493"/>
                <a:gd name="connsiteX9" fmla="*/ 154673 w 1016287"/>
                <a:gd name="connsiteY9" fmla="*/ 1148555 h 1475493"/>
                <a:gd name="connsiteX10" fmla="*/ 252462 w 1016287"/>
                <a:gd name="connsiteY10" fmla="*/ 1114041 h 1475493"/>
                <a:gd name="connsiteX11" fmla="*/ 943780 w 1016287"/>
                <a:gd name="connsiteY11" fmla="*/ 350558 h 1475493"/>
                <a:gd name="connsiteX12" fmla="*/ 999211 w 1016287"/>
                <a:gd name="connsiteY12" fmla="*/ 378797 h 1475493"/>
                <a:gd name="connsiteX13" fmla="*/ 1002348 w 1016287"/>
                <a:gd name="connsiteY13" fmla="*/ 515806 h 1475493"/>
                <a:gd name="connsiteX14" fmla="*/ 945871 w 1016287"/>
                <a:gd name="connsiteY14" fmla="*/ 609934 h 1475493"/>
                <a:gd name="connsiteX15" fmla="*/ 923385 w 1016287"/>
                <a:gd name="connsiteY15" fmla="*/ 623531 h 1475493"/>
                <a:gd name="connsiteX16" fmla="*/ 930707 w 1016287"/>
                <a:gd name="connsiteY16" fmla="*/ 447301 h 1475493"/>
                <a:gd name="connsiteX17" fmla="*/ 943780 w 1016287"/>
                <a:gd name="connsiteY17" fmla="*/ 350558 h 1475493"/>
                <a:gd name="connsiteX18" fmla="*/ 63159 w 1016287"/>
                <a:gd name="connsiteY18" fmla="*/ 346899 h 1475493"/>
                <a:gd name="connsiteX19" fmla="*/ 70480 w 1016287"/>
                <a:gd name="connsiteY19" fmla="*/ 509008 h 1475493"/>
                <a:gd name="connsiteX20" fmla="*/ 71526 w 1016287"/>
                <a:gd name="connsiteY20" fmla="*/ 610980 h 1475493"/>
                <a:gd name="connsiteX21" fmla="*/ 408 w 1016287"/>
                <a:gd name="connsiteY21" fmla="*/ 428476 h 1475493"/>
                <a:gd name="connsiteX22" fmla="*/ 63159 w 1016287"/>
                <a:gd name="connsiteY22" fmla="*/ 346899 h 1475493"/>
                <a:gd name="connsiteX23" fmla="*/ 537330 w 1016287"/>
                <a:gd name="connsiteY23" fmla="*/ 781 h 1475493"/>
                <a:gd name="connsiteX24" fmla="*/ 739313 w 1016287"/>
                <a:gd name="connsiteY24" fmla="*/ 33138 h 1475493"/>
                <a:gd name="connsiteX25" fmla="*/ 745589 w 1016287"/>
                <a:gd name="connsiteY25" fmla="*/ 34707 h 1475493"/>
                <a:gd name="connsiteX26" fmla="*/ 861157 w 1016287"/>
                <a:gd name="connsiteY26" fmla="*/ 147660 h 1475493"/>
                <a:gd name="connsiteX27" fmla="*/ 898285 w 1016287"/>
                <a:gd name="connsiteY27" fmla="*/ 393962 h 1475493"/>
                <a:gd name="connsiteX28" fmla="*/ 848083 w 1016287"/>
                <a:gd name="connsiteY28" fmla="*/ 644970 h 1475493"/>
                <a:gd name="connsiteX29" fmla="*/ 811478 w 1016287"/>
                <a:gd name="connsiteY29" fmla="*/ 744850 h 1475493"/>
                <a:gd name="connsiteX30" fmla="*/ 787423 w 1016287"/>
                <a:gd name="connsiteY30" fmla="*/ 767859 h 1475493"/>
                <a:gd name="connsiteX31" fmla="*/ 758661 w 1016287"/>
                <a:gd name="connsiteY31" fmla="*/ 747987 h 1475493"/>
                <a:gd name="connsiteX32" fmla="*/ 553149 w 1016287"/>
                <a:gd name="connsiteY32" fmla="*/ 653859 h 1475493"/>
                <a:gd name="connsiteX33" fmla="*/ 505038 w 1016287"/>
                <a:gd name="connsiteY33" fmla="*/ 677914 h 1475493"/>
                <a:gd name="connsiteX34" fmla="*/ 566222 w 1016287"/>
                <a:gd name="connsiteY34" fmla="*/ 687327 h 1475493"/>
                <a:gd name="connsiteX35" fmla="*/ 636295 w 1016287"/>
                <a:gd name="connsiteY35" fmla="*/ 775180 h 1475493"/>
                <a:gd name="connsiteX36" fmla="*/ 605965 w 1016287"/>
                <a:gd name="connsiteY36" fmla="*/ 844207 h 1475493"/>
                <a:gd name="connsiteX37" fmla="*/ 403066 w 1016287"/>
                <a:gd name="connsiteY37" fmla="*/ 846822 h 1475493"/>
                <a:gd name="connsiteX38" fmla="*/ 421369 w 1016287"/>
                <a:gd name="connsiteY38" fmla="*/ 694648 h 1475493"/>
                <a:gd name="connsiteX39" fmla="*/ 500332 w 1016287"/>
                <a:gd name="connsiteY39" fmla="*/ 678437 h 1475493"/>
                <a:gd name="connsiteX40" fmla="*/ 278086 w 1016287"/>
                <a:gd name="connsiteY40" fmla="*/ 704061 h 1475493"/>
                <a:gd name="connsiteX41" fmla="*/ 245663 w 1016287"/>
                <a:gd name="connsiteY41" fmla="*/ 750079 h 1475493"/>
                <a:gd name="connsiteX42" fmla="*/ 220040 w 1016287"/>
                <a:gd name="connsiteY42" fmla="*/ 767859 h 1475493"/>
                <a:gd name="connsiteX43" fmla="*/ 195985 w 1016287"/>
                <a:gd name="connsiteY43" fmla="*/ 747987 h 1475493"/>
                <a:gd name="connsiteX44" fmla="*/ 106563 w 1016287"/>
                <a:gd name="connsiteY44" fmla="*/ 493841 h 1475493"/>
                <a:gd name="connsiteX45" fmla="*/ 104995 w 1016287"/>
                <a:gd name="connsiteY45" fmla="*/ 481291 h 1475493"/>
                <a:gd name="connsiteX46" fmla="*/ 121729 w 1016287"/>
                <a:gd name="connsiteY46" fmla="*/ 239173 h 1475493"/>
                <a:gd name="connsiteX47" fmla="*/ 168269 w 1016287"/>
                <a:gd name="connsiteY47" fmla="*/ 90138 h 1475493"/>
                <a:gd name="connsiteX48" fmla="*/ 197554 w 1016287"/>
                <a:gd name="connsiteY48" fmla="*/ 61376 h 1475493"/>
                <a:gd name="connsiteX49" fmla="*/ 332993 w 1016287"/>
                <a:gd name="connsiteY49" fmla="*/ 14312 h 1475493"/>
                <a:gd name="connsiteX50" fmla="*/ 537330 w 1016287"/>
                <a:gd name="connsiteY50" fmla="*/ 781 h 1475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016287" h="1475493">
                  <a:moveTo>
                    <a:pt x="252462" y="1114041"/>
                  </a:moveTo>
                  <a:cubicBezTo>
                    <a:pt x="292728" y="1150647"/>
                    <a:pt x="331425" y="1188821"/>
                    <a:pt x="373260" y="1223335"/>
                  </a:cubicBezTo>
                  <a:cubicBezTo>
                    <a:pt x="443333" y="1280857"/>
                    <a:pt x="522818" y="1293408"/>
                    <a:pt x="608580" y="1265692"/>
                  </a:cubicBezTo>
                  <a:cubicBezTo>
                    <a:pt x="640478" y="1255234"/>
                    <a:pt x="663488" y="1230133"/>
                    <a:pt x="689111" y="1210261"/>
                  </a:cubicBezTo>
                  <a:cubicBezTo>
                    <a:pt x="723103" y="1183591"/>
                    <a:pt x="754478" y="1153785"/>
                    <a:pt x="782716" y="1121885"/>
                  </a:cubicBezTo>
                  <a:cubicBezTo>
                    <a:pt x="809386" y="1130252"/>
                    <a:pt x="836056" y="1139142"/>
                    <a:pt x="862726" y="1147509"/>
                  </a:cubicBezTo>
                  <a:cubicBezTo>
                    <a:pt x="827166" y="1244775"/>
                    <a:pt x="770689" y="1326876"/>
                    <a:pt x="687543" y="1389628"/>
                  </a:cubicBezTo>
                  <a:cubicBezTo>
                    <a:pt x="637341" y="1427801"/>
                    <a:pt x="581387" y="1454995"/>
                    <a:pt x="520727" y="1472774"/>
                  </a:cubicBezTo>
                  <a:cubicBezTo>
                    <a:pt x="510791" y="1475912"/>
                    <a:pt x="501379" y="1476434"/>
                    <a:pt x="491966" y="1473819"/>
                  </a:cubicBezTo>
                  <a:cubicBezTo>
                    <a:pt x="318352" y="1429371"/>
                    <a:pt x="206443" y="1319555"/>
                    <a:pt x="154673" y="1148555"/>
                  </a:cubicBezTo>
                  <a:cubicBezTo>
                    <a:pt x="185526" y="1131298"/>
                    <a:pt x="221086" y="1128160"/>
                    <a:pt x="252462" y="1114041"/>
                  </a:cubicBezTo>
                  <a:close/>
                  <a:moveTo>
                    <a:pt x="943780" y="350558"/>
                  </a:moveTo>
                  <a:cubicBezTo>
                    <a:pt x="964697" y="344283"/>
                    <a:pt x="985615" y="354742"/>
                    <a:pt x="999211" y="378797"/>
                  </a:cubicBezTo>
                  <a:cubicBezTo>
                    <a:pt x="1024312" y="424292"/>
                    <a:pt x="1018560" y="470311"/>
                    <a:pt x="1002348" y="515806"/>
                  </a:cubicBezTo>
                  <a:cubicBezTo>
                    <a:pt x="989798" y="550843"/>
                    <a:pt x="970972" y="582219"/>
                    <a:pt x="945871" y="609934"/>
                  </a:cubicBezTo>
                  <a:cubicBezTo>
                    <a:pt x="940119" y="616733"/>
                    <a:pt x="932798" y="621962"/>
                    <a:pt x="923385" y="623531"/>
                  </a:cubicBezTo>
                  <a:cubicBezTo>
                    <a:pt x="932275" y="565485"/>
                    <a:pt x="932275" y="506394"/>
                    <a:pt x="930707" y="447301"/>
                  </a:cubicBezTo>
                  <a:cubicBezTo>
                    <a:pt x="930183" y="414880"/>
                    <a:pt x="937504" y="382457"/>
                    <a:pt x="943780" y="350558"/>
                  </a:cubicBezTo>
                  <a:close/>
                  <a:moveTo>
                    <a:pt x="63159" y="346899"/>
                  </a:moveTo>
                  <a:cubicBezTo>
                    <a:pt x="76755" y="400238"/>
                    <a:pt x="75709" y="454623"/>
                    <a:pt x="70480" y="509008"/>
                  </a:cubicBezTo>
                  <a:cubicBezTo>
                    <a:pt x="66819" y="542998"/>
                    <a:pt x="73094" y="576989"/>
                    <a:pt x="71526" y="610980"/>
                  </a:cubicBezTo>
                  <a:cubicBezTo>
                    <a:pt x="24462" y="559210"/>
                    <a:pt x="-3776" y="500118"/>
                    <a:pt x="408" y="428476"/>
                  </a:cubicBezTo>
                  <a:cubicBezTo>
                    <a:pt x="2499" y="393440"/>
                    <a:pt x="26031" y="346375"/>
                    <a:pt x="63159" y="346899"/>
                  </a:cubicBezTo>
                  <a:close/>
                  <a:moveTo>
                    <a:pt x="537330" y="781"/>
                  </a:moveTo>
                  <a:cubicBezTo>
                    <a:pt x="605050" y="3592"/>
                    <a:pt x="672378" y="14051"/>
                    <a:pt x="739313" y="33138"/>
                  </a:cubicBezTo>
                  <a:cubicBezTo>
                    <a:pt x="741405" y="33661"/>
                    <a:pt x="743496" y="34184"/>
                    <a:pt x="745589" y="34707"/>
                  </a:cubicBezTo>
                  <a:cubicBezTo>
                    <a:pt x="804680" y="51441"/>
                    <a:pt x="842331" y="84908"/>
                    <a:pt x="861157" y="147660"/>
                  </a:cubicBezTo>
                  <a:cubicBezTo>
                    <a:pt x="885212" y="228715"/>
                    <a:pt x="888873" y="310815"/>
                    <a:pt x="898285" y="393962"/>
                  </a:cubicBezTo>
                  <a:cubicBezTo>
                    <a:pt x="908744" y="484952"/>
                    <a:pt x="874753" y="563392"/>
                    <a:pt x="848083" y="644970"/>
                  </a:cubicBezTo>
                  <a:cubicBezTo>
                    <a:pt x="837102" y="678437"/>
                    <a:pt x="824028" y="711382"/>
                    <a:pt x="811478" y="744850"/>
                  </a:cubicBezTo>
                  <a:cubicBezTo>
                    <a:pt x="807294" y="756354"/>
                    <a:pt x="801542" y="766290"/>
                    <a:pt x="787423" y="767859"/>
                  </a:cubicBezTo>
                  <a:cubicBezTo>
                    <a:pt x="771735" y="769428"/>
                    <a:pt x="765460" y="758969"/>
                    <a:pt x="758661" y="747987"/>
                  </a:cubicBezTo>
                  <a:cubicBezTo>
                    <a:pt x="710552" y="666410"/>
                    <a:pt x="633157" y="630850"/>
                    <a:pt x="553149" y="653859"/>
                  </a:cubicBezTo>
                  <a:cubicBezTo>
                    <a:pt x="536937" y="658565"/>
                    <a:pt x="521250" y="664318"/>
                    <a:pt x="505038" y="677914"/>
                  </a:cubicBezTo>
                  <a:cubicBezTo>
                    <a:pt x="528048" y="678960"/>
                    <a:pt x="547397" y="681575"/>
                    <a:pt x="566222" y="687327"/>
                  </a:cubicBezTo>
                  <a:cubicBezTo>
                    <a:pt x="609625" y="700924"/>
                    <a:pt x="629497" y="733345"/>
                    <a:pt x="636295" y="775180"/>
                  </a:cubicBezTo>
                  <a:cubicBezTo>
                    <a:pt x="641002" y="803941"/>
                    <a:pt x="628974" y="826950"/>
                    <a:pt x="605965" y="844207"/>
                  </a:cubicBezTo>
                  <a:cubicBezTo>
                    <a:pt x="551580" y="884995"/>
                    <a:pt x="459020" y="886564"/>
                    <a:pt x="403066" y="846822"/>
                  </a:cubicBezTo>
                  <a:cubicBezTo>
                    <a:pt x="350250" y="809170"/>
                    <a:pt x="360187" y="726025"/>
                    <a:pt x="421369" y="694648"/>
                  </a:cubicBezTo>
                  <a:cubicBezTo>
                    <a:pt x="444901" y="682621"/>
                    <a:pt x="470002" y="678437"/>
                    <a:pt x="500332" y="678437"/>
                  </a:cubicBezTo>
                  <a:cubicBezTo>
                    <a:pt x="432874" y="628759"/>
                    <a:pt x="335608" y="641309"/>
                    <a:pt x="278086" y="704061"/>
                  </a:cubicBezTo>
                  <a:cubicBezTo>
                    <a:pt x="265535" y="718180"/>
                    <a:pt x="254554" y="733345"/>
                    <a:pt x="245663" y="750079"/>
                  </a:cubicBezTo>
                  <a:cubicBezTo>
                    <a:pt x="240435" y="760537"/>
                    <a:pt x="233113" y="768382"/>
                    <a:pt x="220040" y="767859"/>
                  </a:cubicBezTo>
                  <a:cubicBezTo>
                    <a:pt x="206967" y="767336"/>
                    <a:pt x="200691" y="759492"/>
                    <a:pt x="195985" y="747987"/>
                  </a:cubicBezTo>
                  <a:cubicBezTo>
                    <a:pt x="161994" y="664841"/>
                    <a:pt x="132710" y="579603"/>
                    <a:pt x="106563" y="493841"/>
                  </a:cubicBezTo>
                  <a:cubicBezTo>
                    <a:pt x="105517" y="489658"/>
                    <a:pt x="104471" y="485474"/>
                    <a:pt x="104995" y="481291"/>
                  </a:cubicBezTo>
                  <a:cubicBezTo>
                    <a:pt x="110747" y="400236"/>
                    <a:pt x="107609" y="319182"/>
                    <a:pt x="121729" y="239173"/>
                  </a:cubicBezTo>
                  <a:cubicBezTo>
                    <a:pt x="130618" y="187926"/>
                    <a:pt x="148921" y="138770"/>
                    <a:pt x="168269" y="90138"/>
                  </a:cubicBezTo>
                  <a:cubicBezTo>
                    <a:pt x="173499" y="76018"/>
                    <a:pt x="186049" y="68697"/>
                    <a:pt x="197554" y="61376"/>
                  </a:cubicBezTo>
                  <a:cubicBezTo>
                    <a:pt x="238866" y="34707"/>
                    <a:pt x="285407" y="22156"/>
                    <a:pt x="332993" y="14312"/>
                  </a:cubicBezTo>
                  <a:cubicBezTo>
                    <a:pt x="401498" y="2808"/>
                    <a:pt x="469610" y="-2030"/>
                    <a:pt x="537330" y="781"/>
                  </a:cubicBezTo>
                  <a:close/>
                </a:path>
              </a:pathLst>
            </a:custGeom>
            <a:solidFill>
              <a:srgbClr val="F8DFC9"/>
            </a:solidFill>
            <a:ln w="58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3" name="Rounded Rectangle 15">
            <a:extLst>
              <a:ext uri="{FF2B5EF4-FFF2-40B4-BE49-F238E27FC236}">
                <a16:creationId xmlns:a16="http://schemas.microsoft.com/office/drawing/2014/main" id="{D1F0A4A1-E4F7-C9C3-902E-F0D88F98BF21}"/>
              </a:ext>
            </a:extLst>
          </p:cNvPr>
          <p:cNvSpPr/>
          <p:nvPr/>
        </p:nvSpPr>
        <p:spPr>
          <a:xfrm>
            <a:off x="1087966" y="3132729"/>
            <a:ext cx="1354056" cy="1253153"/>
          </a:xfrm>
          <a:custGeom>
            <a:avLst/>
            <a:gdLst/>
            <a:ahLst/>
            <a:cxnLst/>
            <a:rect l="l" t="t" r="r" b="b"/>
            <a:pathLst>
              <a:path w="936104" h="1001868">
                <a:moveTo>
                  <a:pt x="108014" y="0"/>
                </a:moveTo>
                <a:lnTo>
                  <a:pt x="828090" y="0"/>
                </a:lnTo>
                <a:cubicBezTo>
                  <a:pt x="887744" y="0"/>
                  <a:pt x="936104" y="48360"/>
                  <a:pt x="936104" y="108014"/>
                </a:cubicBezTo>
                <a:lnTo>
                  <a:pt x="936104" y="540058"/>
                </a:lnTo>
                <a:cubicBezTo>
                  <a:pt x="936104" y="599712"/>
                  <a:pt x="887744" y="648072"/>
                  <a:pt x="828090" y="648072"/>
                </a:cubicBezTo>
                <a:lnTo>
                  <a:pt x="676954" y="648072"/>
                </a:lnTo>
                <a:lnTo>
                  <a:pt x="500056" y="1001868"/>
                </a:lnTo>
                <a:lnTo>
                  <a:pt x="521498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solidFill>
            <a:schemeClr val="bg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SELL</a:t>
            </a:r>
            <a:endParaRPr lang="ko-KR" altLang="en-US" sz="2800" b="1" dirty="0">
              <a:solidFill>
                <a:schemeClr val="accent2"/>
              </a:solidFill>
              <a:cs typeface="Arial" pitchFamily="34" charset="0"/>
            </a:endParaRPr>
          </a:p>
          <a:p>
            <a:pPr lvl="0" algn="ctr"/>
            <a:endParaRPr lang="ko-KR" altLang="en-US" sz="27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2479F26-9AA5-0512-789D-6027DFFD65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8788" y="1163661"/>
            <a:ext cx="8366815" cy="5504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51173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Oval 91">
            <a:extLst>
              <a:ext uri="{FF2B5EF4-FFF2-40B4-BE49-F238E27FC236}">
                <a16:creationId xmlns:a16="http://schemas.microsoft.com/office/drawing/2014/main" id="{441983C3-0CEF-2A92-79AE-322A1CA7C860}"/>
              </a:ext>
            </a:extLst>
          </p:cNvPr>
          <p:cNvSpPr/>
          <p:nvPr/>
        </p:nvSpPr>
        <p:spPr>
          <a:xfrm>
            <a:off x="-1741714" y="-5312229"/>
            <a:ext cx="17721943" cy="1741714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		NASDAQ 100 price prediction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6370DDF-C1F8-2974-18BD-CB291BD0E192}"/>
              </a:ext>
            </a:extLst>
          </p:cNvPr>
          <p:cNvGrpSpPr/>
          <p:nvPr/>
        </p:nvGrpSpPr>
        <p:grpSpPr>
          <a:xfrm>
            <a:off x="71126" y="116493"/>
            <a:ext cx="2600960" cy="2051131"/>
            <a:chOff x="1102808" y="1419517"/>
            <a:chExt cx="5383089" cy="379670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82F7A76-BEEA-1CF4-8E5E-C0D1B51014E8}"/>
                </a:ext>
              </a:extLst>
            </p:cNvPr>
            <p:cNvGrpSpPr/>
            <p:nvPr/>
          </p:nvGrpSpPr>
          <p:grpSpPr>
            <a:xfrm>
              <a:off x="3564744" y="2898363"/>
              <a:ext cx="188449" cy="1471350"/>
              <a:chOff x="10641180" y="438150"/>
              <a:chExt cx="247650" cy="1828800"/>
            </a:xfrm>
            <a:solidFill>
              <a:schemeClr val="accent6"/>
            </a:solidFill>
          </p:grpSpPr>
          <p:sp>
            <p:nvSpPr>
              <p:cNvPr id="86" name="Rectangle: Rounded Corners 85">
                <a:extLst>
                  <a:ext uri="{FF2B5EF4-FFF2-40B4-BE49-F238E27FC236}">
                    <a16:creationId xmlns:a16="http://schemas.microsoft.com/office/drawing/2014/main" id="{D5BC207E-1F42-6BC2-E936-06B88088FB3A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: Rounded Corners 86">
                <a:extLst>
                  <a:ext uri="{FF2B5EF4-FFF2-40B4-BE49-F238E27FC236}">
                    <a16:creationId xmlns:a16="http://schemas.microsoft.com/office/drawing/2014/main" id="{DE9D9B6B-6817-E998-1354-8F8D4854A2EC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835B08A-1A9B-033D-3488-B64C468753DC}"/>
                </a:ext>
              </a:extLst>
            </p:cNvPr>
            <p:cNvGrpSpPr/>
            <p:nvPr/>
          </p:nvGrpSpPr>
          <p:grpSpPr>
            <a:xfrm>
              <a:off x="1537138" y="3468044"/>
              <a:ext cx="188449" cy="1391622"/>
              <a:chOff x="10641180" y="-97372"/>
              <a:chExt cx="247650" cy="1828800"/>
            </a:xfrm>
            <a:solidFill>
              <a:schemeClr val="accent6"/>
            </a:solidFill>
          </p:grpSpPr>
          <p:sp>
            <p:nvSpPr>
              <p:cNvPr id="84" name="Rectangle: Rounded Corners 83">
                <a:extLst>
                  <a:ext uri="{FF2B5EF4-FFF2-40B4-BE49-F238E27FC236}">
                    <a16:creationId xmlns:a16="http://schemas.microsoft.com/office/drawing/2014/main" id="{3F9706FF-DEAD-ED9F-D76C-1188C65D4EF7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: Rounded Corners 84">
                <a:extLst>
                  <a:ext uri="{FF2B5EF4-FFF2-40B4-BE49-F238E27FC236}">
                    <a16:creationId xmlns:a16="http://schemas.microsoft.com/office/drawing/2014/main" id="{5DBE4806-2452-FFB9-D190-1C527C447A59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13CDD5E-0EF8-1CA5-8727-125B8681A161}"/>
                </a:ext>
              </a:extLst>
            </p:cNvPr>
            <p:cNvGrpSpPr/>
            <p:nvPr/>
          </p:nvGrpSpPr>
          <p:grpSpPr>
            <a:xfrm>
              <a:off x="4244956" y="2379454"/>
              <a:ext cx="188449" cy="1600365"/>
              <a:chOff x="10641180" y="362514"/>
              <a:chExt cx="247650" cy="1989158"/>
            </a:xfrm>
          </p:grpSpPr>
          <p:sp>
            <p:nvSpPr>
              <p:cNvPr id="82" name="Rectangle: Rounded Corners 81">
                <a:extLst>
                  <a:ext uri="{FF2B5EF4-FFF2-40B4-BE49-F238E27FC236}">
                    <a16:creationId xmlns:a16="http://schemas.microsoft.com/office/drawing/2014/main" id="{80F7850A-32D7-9647-51EA-882C0DFAFDCF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: Rounded Corners 82">
                <a:extLst>
                  <a:ext uri="{FF2B5EF4-FFF2-40B4-BE49-F238E27FC236}">
                    <a16:creationId xmlns:a16="http://schemas.microsoft.com/office/drawing/2014/main" id="{5232841C-74D9-10F5-048E-BD9071E12DB0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548E43F-DEDA-C061-63DB-A0EC6E9DF521}"/>
                </a:ext>
              </a:extLst>
            </p:cNvPr>
            <p:cNvGrpSpPr/>
            <p:nvPr/>
          </p:nvGrpSpPr>
          <p:grpSpPr>
            <a:xfrm>
              <a:off x="4916748" y="1757491"/>
              <a:ext cx="188449" cy="1600365"/>
              <a:chOff x="10641180" y="362514"/>
              <a:chExt cx="247650" cy="1989158"/>
            </a:xfrm>
          </p:grpSpPr>
          <p:sp>
            <p:nvSpPr>
              <p:cNvPr id="80" name="Rectangle: Rounded Corners 79">
                <a:extLst>
                  <a:ext uri="{FF2B5EF4-FFF2-40B4-BE49-F238E27FC236}">
                    <a16:creationId xmlns:a16="http://schemas.microsoft.com/office/drawing/2014/main" id="{588ADC35-990A-BD10-4CFD-395D72D935BB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D5E288EE-68F5-2DF2-B0AA-8AC3634D0768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559F165-F7F7-BF97-8885-D67C1A476D00}"/>
                </a:ext>
              </a:extLst>
            </p:cNvPr>
            <p:cNvGrpSpPr/>
            <p:nvPr/>
          </p:nvGrpSpPr>
          <p:grpSpPr>
            <a:xfrm>
              <a:off x="1976173" y="3527844"/>
              <a:ext cx="188449" cy="834973"/>
              <a:chOff x="10641180" y="500718"/>
              <a:chExt cx="247650" cy="1097280"/>
            </a:xfrm>
          </p:grpSpPr>
          <p:sp>
            <p:nvSpPr>
              <p:cNvPr id="78" name="Rectangle: Rounded Corners 77">
                <a:extLst>
                  <a:ext uri="{FF2B5EF4-FFF2-40B4-BE49-F238E27FC236}">
                    <a16:creationId xmlns:a16="http://schemas.microsoft.com/office/drawing/2014/main" id="{A67641BE-45F8-8B61-C59F-687194643CD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: Rounded Corners 78">
                <a:extLst>
                  <a:ext uri="{FF2B5EF4-FFF2-40B4-BE49-F238E27FC236}">
                    <a16:creationId xmlns:a16="http://schemas.microsoft.com/office/drawing/2014/main" id="{B3B37021-FD5B-00EF-8182-48D0204AD855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747F855-1D2C-9004-0399-8D1921A3878D}"/>
                </a:ext>
              </a:extLst>
            </p:cNvPr>
            <p:cNvGrpSpPr/>
            <p:nvPr/>
          </p:nvGrpSpPr>
          <p:grpSpPr>
            <a:xfrm>
              <a:off x="2673093" y="3824597"/>
              <a:ext cx="188449" cy="1391622"/>
              <a:chOff x="10630391" y="1182550"/>
              <a:chExt cx="247650" cy="1828800"/>
            </a:xfrm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11EC72B9-2AD2-CC8D-9868-7CB85A262A5B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CF26E7DF-B0C8-267B-2EBA-41679E2DDADC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78FFD30-9188-6C59-6FFC-89D1E2CA3E58}"/>
                </a:ext>
              </a:extLst>
            </p:cNvPr>
            <p:cNvGrpSpPr/>
            <p:nvPr/>
          </p:nvGrpSpPr>
          <p:grpSpPr>
            <a:xfrm>
              <a:off x="4916748" y="1881571"/>
              <a:ext cx="188449" cy="1391622"/>
              <a:chOff x="10662618" y="438150"/>
              <a:chExt cx="247650" cy="1828800"/>
            </a:xfrm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F6A5D6B3-222C-A08C-5E9D-F52E2349E6BB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8EC5198A-2696-E479-D03E-DF22FDA9F31E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351C0E96-6520-8C5F-41EC-9C963701DE6C}"/>
                </a:ext>
              </a:extLst>
            </p:cNvPr>
            <p:cNvGrpSpPr/>
            <p:nvPr/>
          </p:nvGrpSpPr>
          <p:grpSpPr>
            <a:xfrm>
              <a:off x="4469241" y="2121847"/>
              <a:ext cx="188449" cy="834973"/>
              <a:chOff x="10641180" y="500718"/>
              <a:chExt cx="247650" cy="1097280"/>
            </a:xfrm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91A69E66-3DB0-E9D3-9806-708DBDC4998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34AF260F-D874-9686-D967-ABB4307A39FC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F7B72BA-DF05-240F-F20A-55B02139F2DA}"/>
                </a:ext>
              </a:extLst>
            </p:cNvPr>
            <p:cNvGrpSpPr/>
            <p:nvPr/>
          </p:nvGrpSpPr>
          <p:grpSpPr>
            <a:xfrm>
              <a:off x="4685783" y="2027235"/>
              <a:ext cx="188449" cy="1391622"/>
              <a:chOff x="10641180" y="438150"/>
              <a:chExt cx="247650" cy="1828800"/>
            </a:xfrm>
            <a:solidFill>
              <a:schemeClr val="accent6"/>
            </a:solidFill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id="{B517B6B7-8DCB-65AF-6148-D58E0E333095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51823D95-F65C-C8C7-030F-6E22AF0C352D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DF7EB6B-6593-E095-91E6-16F8C59F1513}"/>
                </a:ext>
              </a:extLst>
            </p:cNvPr>
            <p:cNvGrpSpPr/>
            <p:nvPr/>
          </p:nvGrpSpPr>
          <p:grpSpPr>
            <a:xfrm>
              <a:off x="2217350" y="3528766"/>
              <a:ext cx="188449" cy="1391622"/>
              <a:chOff x="10653055" y="438150"/>
              <a:chExt cx="247650" cy="1828800"/>
            </a:xfrm>
            <a:solidFill>
              <a:schemeClr val="accent6"/>
            </a:solidFill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DAA80926-6298-E9BD-9C8F-A4BD50C3F8D6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3ACD81F9-7248-2AA1-4BD0-0DC7D514FA73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E7AC71E-ACD5-2386-E69F-C643AE90DD61}"/>
                </a:ext>
              </a:extLst>
            </p:cNvPr>
            <p:cNvGrpSpPr/>
            <p:nvPr/>
          </p:nvGrpSpPr>
          <p:grpSpPr>
            <a:xfrm>
              <a:off x="2440455" y="3979819"/>
              <a:ext cx="188449" cy="834973"/>
              <a:chOff x="10641180" y="500718"/>
              <a:chExt cx="247650" cy="1097280"/>
            </a:xfrm>
            <a:solidFill>
              <a:schemeClr val="accent6"/>
            </a:solidFill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6AFEF2EE-86E5-6801-F292-3D1F6A3EB483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BE26B247-300F-2CEA-FB37-5D62A8008B3A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8316F0A7-C585-369B-CC3A-BB940A2053C1}"/>
                </a:ext>
              </a:extLst>
            </p:cNvPr>
            <p:cNvGrpSpPr/>
            <p:nvPr/>
          </p:nvGrpSpPr>
          <p:grpSpPr>
            <a:xfrm>
              <a:off x="1317620" y="3801808"/>
              <a:ext cx="188449" cy="834973"/>
              <a:chOff x="10641180" y="278676"/>
              <a:chExt cx="247650" cy="1097280"/>
            </a:xfrm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38C71B75-5A08-0BF3-B0FA-632599152BF9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5B70F4B3-66BC-3DCC-5705-5A6B3D546904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6C636C16-B571-0A1C-F258-375CD3B6A151}"/>
                </a:ext>
              </a:extLst>
            </p:cNvPr>
            <p:cNvGrpSpPr/>
            <p:nvPr/>
          </p:nvGrpSpPr>
          <p:grpSpPr>
            <a:xfrm>
              <a:off x="1102808" y="4055614"/>
              <a:ext cx="188449" cy="834973"/>
              <a:chOff x="10641180" y="278676"/>
              <a:chExt cx="247650" cy="1097280"/>
            </a:xfrm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DBBB5A1A-AD8A-5839-DE1F-EC321BD280D1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1168A272-E652-C046-F4AF-7AA8994ABDF0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B421BD2-1E2D-A493-4D00-3E90A8C2BFC4}"/>
                </a:ext>
              </a:extLst>
            </p:cNvPr>
            <p:cNvGrpSpPr/>
            <p:nvPr/>
          </p:nvGrpSpPr>
          <p:grpSpPr>
            <a:xfrm>
              <a:off x="6297448" y="1419517"/>
              <a:ext cx="188449" cy="834973"/>
              <a:chOff x="10641180" y="605206"/>
              <a:chExt cx="247650" cy="1097280"/>
            </a:xfrm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6415909C-F017-6C22-F22A-FBC41EE73808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6ADE0F17-B667-6206-F57D-22E7DB26E6C1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B7C83D60-0F26-C96C-F780-627636124123}"/>
                </a:ext>
              </a:extLst>
            </p:cNvPr>
            <p:cNvGrpSpPr/>
            <p:nvPr/>
          </p:nvGrpSpPr>
          <p:grpSpPr>
            <a:xfrm>
              <a:off x="5615340" y="1500297"/>
              <a:ext cx="188449" cy="1471350"/>
              <a:chOff x="10641180" y="438150"/>
              <a:chExt cx="247650" cy="1828800"/>
            </a:xfrm>
            <a:solidFill>
              <a:schemeClr val="accent6"/>
            </a:solidFill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D22CC32C-3452-6B10-F974-7698D9626C58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6A92B3F5-3847-4A53-7EA2-8B9D10021820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D646709-BA4C-88AB-575F-BDF642F757CF}"/>
                </a:ext>
              </a:extLst>
            </p:cNvPr>
            <p:cNvGrpSpPr/>
            <p:nvPr/>
          </p:nvGrpSpPr>
          <p:grpSpPr>
            <a:xfrm>
              <a:off x="5378386" y="1777351"/>
              <a:ext cx="188449" cy="834973"/>
              <a:chOff x="10641180" y="500718"/>
              <a:chExt cx="247650" cy="1097280"/>
            </a:xfrm>
            <a:solidFill>
              <a:schemeClr val="accent6"/>
            </a:solidFill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A08E0B35-EA9E-9639-3946-7D403CBF443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7F003585-970A-0DA4-E9FA-5C788E132AD9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CF46C478-84BE-3813-5FD8-DFD57C013D39}"/>
                </a:ext>
              </a:extLst>
            </p:cNvPr>
            <p:cNvGrpSpPr/>
            <p:nvPr/>
          </p:nvGrpSpPr>
          <p:grpSpPr>
            <a:xfrm>
              <a:off x="5836292" y="1859500"/>
              <a:ext cx="188449" cy="834973"/>
              <a:chOff x="10641180" y="500718"/>
              <a:chExt cx="247650" cy="1097280"/>
            </a:xfrm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008144D0-126C-3CAB-2437-097A0F229D70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08FEF5E9-75DB-140A-CC43-A56773214B95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9B7B35DB-B616-35B5-89E5-7520B67F966E}"/>
                </a:ext>
              </a:extLst>
            </p:cNvPr>
            <p:cNvGrpSpPr/>
            <p:nvPr/>
          </p:nvGrpSpPr>
          <p:grpSpPr>
            <a:xfrm>
              <a:off x="5161382" y="1476120"/>
              <a:ext cx="188449" cy="1391622"/>
              <a:chOff x="10641180" y="438150"/>
              <a:chExt cx="247650" cy="1828800"/>
            </a:xfrm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CDF3CA0B-B412-1CA1-3299-449E89453C2D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5F6124E0-F9D9-2493-86EF-CAEBA738CA2C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C594687A-3E0C-2B18-7A77-C825D8E5BC51}"/>
                </a:ext>
              </a:extLst>
            </p:cNvPr>
            <p:cNvGrpSpPr/>
            <p:nvPr/>
          </p:nvGrpSpPr>
          <p:grpSpPr>
            <a:xfrm>
              <a:off x="1758760" y="3523581"/>
              <a:ext cx="188449" cy="1391622"/>
              <a:chOff x="10641180" y="438150"/>
              <a:chExt cx="247650" cy="1828800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3C349968-128F-2110-C76A-B7D3865A94A4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6E1709ED-AF99-E089-1C4C-CFE9DE848574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279AF65-D556-DEDF-4C13-F20E1739305D}"/>
                </a:ext>
              </a:extLst>
            </p:cNvPr>
            <p:cNvGrpSpPr/>
            <p:nvPr/>
          </p:nvGrpSpPr>
          <p:grpSpPr>
            <a:xfrm>
              <a:off x="2890003" y="3736385"/>
              <a:ext cx="188449" cy="834973"/>
              <a:chOff x="10641180" y="500718"/>
              <a:chExt cx="247650" cy="1097280"/>
            </a:xfrm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C2DFF04E-100B-18DF-91A4-A1C995BD108A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55568E0E-16AF-9688-E69B-904260B3F90D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A2FF1709-C12B-AD6B-AD59-C3AC5231859D}"/>
                </a:ext>
              </a:extLst>
            </p:cNvPr>
            <p:cNvGrpSpPr/>
            <p:nvPr/>
          </p:nvGrpSpPr>
          <p:grpSpPr>
            <a:xfrm>
              <a:off x="3127455" y="3327948"/>
              <a:ext cx="188449" cy="834973"/>
              <a:chOff x="10641180" y="500718"/>
              <a:chExt cx="247650" cy="1097280"/>
            </a:xfrm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D2B906E3-31DB-4553-D69C-B607FC10889D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6A679EA0-5D2A-D394-66C6-88A9E98831B9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3996F624-8C00-ED2C-EA88-7D019FEB3D5A}"/>
                </a:ext>
              </a:extLst>
            </p:cNvPr>
            <p:cNvGrpSpPr/>
            <p:nvPr/>
          </p:nvGrpSpPr>
          <p:grpSpPr>
            <a:xfrm>
              <a:off x="3351373" y="3111280"/>
              <a:ext cx="188449" cy="834973"/>
              <a:chOff x="10641180" y="500718"/>
              <a:chExt cx="247650" cy="1097280"/>
            </a:xfrm>
            <a:solidFill>
              <a:schemeClr val="accent6"/>
            </a:solidFill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6099B512-2884-E81A-EC49-421D1AECD432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B4C5AB48-5AAE-25A5-DD05-49C92BB0C4B8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90C4D38B-53DA-4407-AEBD-647F0920FEB9}"/>
                </a:ext>
              </a:extLst>
            </p:cNvPr>
            <p:cNvGrpSpPr/>
            <p:nvPr/>
          </p:nvGrpSpPr>
          <p:grpSpPr>
            <a:xfrm>
              <a:off x="4028873" y="3339995"/>
              <a:ext cx="188449" cy="834973"/>
              <a:chOff x="10641180" y="500718"/>
              <a:chExt cx="247650" cy="1097280"/>
            </a:xfrm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72BECF12-B912-1CCE-752E-6AF9FAC91E72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70BAAA12-B0B8-A4AE-8626-3067C6367DAE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A0EFE03B-761D-91A8-6ABF-CD15618A0F11}"/>
                </a:ext>
              </a:extLst>
            </p:cNvPr>
            <p:cNvGrpSpPr/>
            <p:nvPr/>
          </p:nvGrpSpPr>
          <p:grpSpPr>
            <a:xfrm>
              <a:off x="3780152" y="3424981"/>
              <a:ext cx="188449" cy="1391622"/>
              <a:chOff x="10641180" y="438150"/>
              <a:chExt cx="247650" cy="1828800"/>
            </a:xfrm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4B6EB2F5-B99C-C03C-EFDE-2EAF700918EF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657DCFD4-8E5D-DAFF-49EE-C7A083B6455B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C8083D1F-8DBF-496D-F9FA-B70548F278F3}"/>
                </a:ext>
              </a:extLst>
            </p:cNvPr>
            <p:cNvGrpSpPr/>
            <p:nvPr/>
          </p:nvGrpSpPr>
          <p:grpSpPr>
            <a:xfrm>
              <a:off x="6056432" y="1499565"/>
              <a:ext cx="188449" cy="834973"/>
              <a:chOff x="10641180" y="605206"/>
              <a:chExt cx="247650" cy="1097280"/>
            </a:xfrm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4C6C079F-4751-9435-1842-1AD2321D22CF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ADD85BFF-0FDF-1693-BA10-5D114CF8016D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E36F22F-C2A9-EF7C-6E77-4D8938DE40E1}"/>
              </a:ext>
            </a:extLst>
          </p:cNvPr>
          <p:cNvGrpSpPr/>
          <p:nvPr/>
        </p:nvGrpSpPr>
        <p:grpSpPr>
          <a:xfrm>
            <a:off x="771104" y="4500101"/>
            <a:ext cx="1193383" cy="1228529"/>
            <a:chOff x="2736685" y="4481688"/>
            <a:chExt cx="1741367" cy="1792652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0FC9F4D-0D02-56CD-D3BB-2025B80B0FC4}"/>
                </a:ext>
              </a:extLst>
            </p:cNvPr>
            <p:cNvSpPr/>
            <p:nvPr/>
          </p:nvSpPr>
          <p:spPr>
            <a:xfrm>
              <a:off x="3172072" y="4481688"/>
              <a:ext cx="883757" cy="1511276"/>
            </a:xfrm>
            <a:custGeom>
              <a:avLst/>
              <a:gdLst>
                <a:gd name="connsiteX0" fmla="*/ 216364 w 989594"/>
                <a:gd name="connsiteY0" fmla="*/ 1501182 h 1692265"/>
                <a:gd name="connsiteX1" fmla="*/ 128530 w 989594"/>
                <a:gd name="connsiteY1" fmla="*/ 1386412 h 1692265"/>
                <a:gd name="connsiteX2" fmla="*/ 36597 w 989594"/>
                <a:gd name="connsiteY2" fmla="*/ 1159215 h 1692265"/>
                <a:gd name="connsiteX3" fmla="*/ 35426 w 989594"/>
                <a:gd name="connsiteY3" fmla="*/ 1145162 h 1692265"/>
                <a:gd name="connsiteX4" fmla="*/ 13175 w 989594"/>
                <a:gd name="connsiteY4" fmla="*/ 938460 h 1692265"/>
                <a:gd name="connsiteX5" fmla="*/ 2635 w 989594"/>
                <a:gd name="connsiteY5" fmla="*/ 839500 h 1692265"/>
                <a:gd name="connsiteX6" fmla="*/ 6734 w 989594"/>
                <a:gd name="connsiteY6" fmla="*/ 783872 h 1692265"/>
                <a:gd name="connsiteX7" fmla="*/ 1464 w 989594"/>
                <a:gd name="connsiteY7" fmla="*/ 670274 h 1692265"/>
                <a:gd name="connsiteX8" fmla="*/ 3806 w 989594"/>
                <a:gd name="connsiteY8" fmla="*/ 643338 h 1692265"/>
                <a:gd name="connsiteX9" fmla="*/ 1464 w 989594"/>
                <a:gd name="connsiteY9" fmla="*/ 458301 h 1692265"/>
                <a:gd name="connsiteX10" fmla="*/ 43624 w 989594"/>
                <a:gd name="connsiteY10" fmla="*/ 223492 h 1692265"/>
                <a:gd name="connsiteX11" fmla="*/ 50065 w 989594"/>
                <a:gd name="connsiteY11" fmla="*/ 206511 h 1692265"/>
                <a:gd name="connsiteX12" fmla="*/ 65875 w 989594"/>
                <a:gd name="connsiteY12" fmla="*/ 169035 h 1692265"/>
                <a:gd name="connsiteX13" fmla="*/ 139656 w 989594"/>
                <a:gd name="connsiteY13" fmla="*/ 101110 h 1692265"/>
                <a:gd name="connsiteX14" fmla="*/ 165420 w 989594"/>
                <a:gd name="connsiteY14" fmla="*/ 85300 h 1692265"/>
                <a:gd name="connsiteX15" fmla="*/ 296000 w 989594"/>
                <a:gd name="connsiteY15" fmla="*/ 27915 h 1692265"/>
                <a:gd name="connsiteX16" fmla="*/ 481037 w 989594"/>
                <a:gd name="connsiteY16" fmla="*/ 2151 h 1692265"/>
                <a:gd name="connsiteX17" fmla="*/ 776158 w 989594"/>
                <a:gd name="connsiteY17" fmla="*/ 57193 h 1692265"/>
                <a:gd name="connsiteX18" fmla="*/ 900297 w 989594"/>
                <a:gd name="connsiteY18" fmla="*/ 173720 h 1692265"/>
                <a:gd name="connsiteX19" fmla="*/ 993401 w 989594"/>
                <a:gd name="connsiteY19" fmla="*/ 525641 h 1692265"/>
                <a:gd name="connsiteX20" fmla="*/ 988716 w 989594"/>
                <a:gd name="connsiteY20" fmla="*/ 647437 h 1692265"/>
                <a:gd name="connsiteX21" fmla="*/ 991059 w 989594"/>
                <a:gd name="connsiteY21" fmla="*/ 674958 h 1692265"/>
                <a:gd name="connsiteX22" fmla="*/ 981690 w 989594"/>
                <a:gd name="connsiteY22" fmla="*/ 874634 h 1692265"/>
                <a:gd name="connsiteX23" fmla="*/ 965880 w 989594"/>
                <a:gd name="connsiteY23" fmla="*/ 953099 h 1692265"/>
                <a:gd name="connsiteX24" fmla="*/ 955339 w 989594"/>
                <a:gd name="connsiteY24" fmla="*/ 1105344 h 1692265"/>
                <a:gd name="connsiteX25" fmla="*/ 911423 w 989594"/>
                <a:gd name="connsiteY25" fmla="*/ 1322001 h 1692265"/>
                <a:gd name="connsiteX26" fmla="*/ 832372 w 989594"/>
                <a:gd name="connsiteY26" fmla="*/ 1481273 h 1692265"/>
                <a:gd name="connsiteX27" fmla="*/ 810121 w 989594"/>
                <a:gd name="connsiteY27" fmla="*/ 1511136 h 1692265"/>
                <a:gd name="connsiteX28" fmla="*/ 777330 w 989594"/>
                <a:gd name="connsiteY28" fmla="*/ 1555639 h 1692265"/>
                <a:gd name="connsiteX29" fmla="*/ 644993 w 989594"/>
                <a:gd name="connsiteY29" fmla="*/ 1663382 h 1692265"/>
                <a:gd name="connsiteX30" fmla="*/ 517341 w 989594"/>
                <a:gd name="connsiteY30" fmla="*/ 1692660 h 1692265"/>
                <a:gd name="connsiteX31" fmla="*/ 304783 w 989594"/>
                <a:gd name="connsiteY31" fmla="*/ 1592529 h 1692265"/>
                <a:gd name="connsiteX32" fmla="*/ 231003 w 989594"/>
                <a:gd name="connsiteY32" fmla="*/ 1524019 h 1692265"/>
                <a:gd name="connsiteX33" fmla="*/ 216364 w 989594"/>
                <a:gd name="connsiteY33" fmla="*/ 1501182 h 1692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989594" h="1692265">
                  <a:moveTo>
                    <a:pt x="216364" y="1501182"/>
                  </a:moveTo>
                  <a:cubicBezTo>
                    <a:pt x="186501" y="1463120"/>
                    <a:pt x="153709" y="1427987"/>
                    <a:pt x="128530" y="1386412"/>
                  </a:cubicBezTo>
                  <a:cubicBezTo>
                    <a:pt x="85784" y="1316731"/>
                    <a:pt x="59434" y="1272814"/>
                    <a:pt x="36597" y="1159215"/>
                  </a:cubicBezTo>
                  <a:cubicBezTo>
                    <a:pt x="36597" y="1154531"/>
                    <a:pt x="37183" y="1149261"/>
                    <a:pt x="35426" y="1145162"/>
                  </a:cubicBezTo>
                  <a:cubicBezTo>
                    <a:pt x="16103" y="1065526"/>
                    <a:pt x="23130" y="1008141"/>
                    <a:pt x="13175" y="938460"/>
                  </a:cubicBezTo>
                  <a:cubicBezTo>
                    <a:pt x="2635" y="906254"/>
                    <a:pt x="878" y="872877"/>
                    <a:pt x="2635" y="839500"/>
                  </a:cubicBezTo>
                  <a:cubicBezTo>
                    <a:pt x="3806" y="820762"/>
                    <a:pt x="3806" y="802024"/>
                    <a:pt x="6734" y="783872"/>
                  </a:cubicBezTo>
                  <a:cubicBezTo>
                    <a:pt x="12590" y="745225"/>
                    <a:pt x="7319" y="707749"/>
                    <a:pt x="1464" y="670274"/>
                  </a:cubicBezTo>
                  <a:cubicBezTo>
                    <a:pt x="293" y="661490"/>
                    <a:pt x="-2049" y="651536"/>
                    <a:pt x="3806" y="643338"/>
                  </a:cubicBezTo>
                  <a:cubicBezTo>
                    <a:pt x="-878" y="581854"/>
                    <a:pt x="-293" y="520371"/>
                    <a:pt x="1464" y="458301"/>
                  </a:cubicBezTo>
                  <a:cubicBezTo>
                    <a:pt x="4392" y="373981"/>
                    <a:pt x="10247" y="298444"/>
                    <a:pt x="43624" y="223492"/>
                  </a:cubicBezTo>
                  <a:cubicBezTo>
                    <a:pt x="45966" y="218222"/>
                    <a:pt x="51236" y="212952"/>
                    <a:pt x="50065" y="206511"/>
                  </a:cubicBezTo>
                  <a:cubicBezTo>
                    <a:pt x="49480" y="191286"/>
                    <a:pt x="57678" y="179575"/>
                    <a:pt x="65875" y="169035"/>
                  </a:cubicBezTo>
                  <a:cubicBezTo>
                    <a:pt x="81685" y="149712"/>
                    <a:pt x="116233" y="113993"/>
                    <a:pt x="139656" y="101110"/>
                  </a:cubicBezTo>
                  <a:cubicBezTo>
                    <a:pt x="147854" y="94669"/>
                    <a:pt x="156051" y="89399"/>
                    <a:pt x="165420" y="85300"/>
                  </a:cubicBezTo>
                  <a:cubicBezTo>
                    <a:pt x="209337" y="66562"/>
                    <a:pt x="253254" y="48410"/>
                    <a:pt x="296000" y="27915"/>
                  </a:cubicBezTo>
                  <a:cubicBezTo>
                    <a:pt x="355142" y="-191"/>
                    <a:pt x="416625" y="-3119"/>
                    <a:pt x="481037" y="2151"/>
                  </a:cubicBezTo>
                  <a:cubicBezTo>
                    <a:pt x="581753" y="10349"/>
                    <a:pt x="680712" y="22060"/>
                    <a:pt x="776158" y="57193"/>
                  </a:cubicBezTo>
                  <a:cubicBezTo>
                    <a:pt x="830615" y="77688"/>
                    <a:pt x="872776" y="122776"/>
                    <a:pt x="900297" y="173720"/>
                  </a:cubicBezTo>
                  <a:cubicBezTo>
                    <a:pt x="960024" y="283219"/>
                    <a:pt x="998671" y="398574"/>
                    <a:pt x="993401" y="525641"/>
                  </a:cubicBezTo>
                  <a:cubicBezTo>
                    <a:pt x="991644" y="566044"/>
                    <a:pt x="991059" y="606448"/>
                    <a:pt x="988716" y="647437"/>
                  </a:cubicBezTo>
                  <a:cubicBezTo>
                    <a:pt x="993401" y="656220"/>
                    <a:pt x="992815" y="665589"/>
                    <a:pt x="991059" y="674958"/>
                  </a:cubicBezTo>
                  <a:cubicBezTo>
                    <a:pt x="978762" y="741126"/>
                    <a:pt x="983446" y="807880"/>
                    <a:pt x="981690" y="874634"/>
                  </a:cubicBezTo>
                  <a:cubicBezTo>
                    <a:pt x="981104" y="901569"/>
                    <a:pt x="982275" y="929091"/>
                    <a:pt x="965880" y="953099"/>
                  </a:cubicBezTo>
                  <a:cubicBezTo>
                    <a:pt x="951241" y="1002871"/>
                    <a:pt x="955339" y="1053815"/>
                    <a:pt x="955339" y="1105344"/>
                  </a:cubicBezTo>
                  <a:cubicBezTo>
                    <a:pt x="954754" y="1179710"/>
                    <a:pt x="923719" y="1249977"/>
                    <a:pt x="911423" y="1322001"/>
                  </a:cubicBezTo>
                  <a:cubicBezTo>
                    <a:pt x="900882" y="1383484"/>
                    <a:pt x="867506" y="1432671"/>
                    <a:pt x="832372" y="1481273"/>
                  </a:cubicBezTo>
                  <a:cubicBezTo>
                    <a:pt x="825345" y="1491227"/>
                    <a:pt x="817148" y="1501182"/>
                    <a:pt x="810121" y="1511136"/>
                  </a:cubicBezTo>
                  <a:cubicBezTo>
                    <a:pt x="805436" y="1530460"/>
                    <a:pt x="790797" y="1543342"/>
                    <a:pt x="777330" y="1555639"/>
                  </a:cubicBezTo>
                  <a:cubicBezTo>
                    <a:pt x="734584" y="1593700"/>
                    <a:pt x="691838" y="1631176"/>
                    <a:pt x="644993" y="1663382"/>
                  </a:cubicBezTo>
                  <a:cubicBezTo>
                    <a:pt x="606346" y="1689732"/>
                    <a:pt x="561844" y="1693245"/>
                    <a:pt x="517341" y="1692660"/>
                  </a:cubicBezTo>
                  <a:cubicBezTo>
                    <a:pt x="431850" y="1691488"/>
                    <a:pt x="363339" y="1651670"/>
                    <a:pt x="304783" y="1592529"/>
                  </a:cubicBezTo>
                  <a:cubicBezTo>
                    <a:pt x="280776" y="1568521"/>
                    <a:pt x="253840" y="1548612"/>
                    <a:pt x="231003" y="1524019"/>
                  </a:cubicBezTo>
                  <a:cubicBezTo>
                    <a:pt x="224562" y="1517578"/>
                    <a:pt x="216364" y="1511722"/>
                    <a:pt x="216364" y="1501182"/>
                  </a:cubicBezTo>
                  <a:close/>
                </a:path>
              </a:pathLst>
            </a:custGeom>
            <a:solidFill>
              <a:srgbClr val="714B25"/>
            </a:solidFill>
            <a:ln w="58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AFB9DF7-B10D-1BEE-374C-6BAC01388687}"/>
                </a:ext>
              </a:extLst>
            </p:cNvPr>
            <p:cNvSpPr/>
            <p:nvPr/>
          </p:nvSpPr>
          <p:spPr>
            <a:xfrm>
              <a:off x="2736685" y="5855994"/>
              <a:ext cx="1741367" cy="418346"/>
            </a:xfrm>
            <a:custGeom>
              <a:avLst/>
              <a:gdLst>
                <a:gd name="connsiteX0" fmla="*/ 1948526 w 1949911"/>
                <a:gd name="connsiteY0" fmla="*/ 469970 h 468447"/>
                <a:gd name="connsiteX1" fmla="*/ 1143968 w 1949911"/>
                <a:gd name="connsiteY1" fmla="*/ 469970 h 468447"/>
                <a:gd name="connsiteX2" fmla="*/ 27307 w 1949911"/>
                <a:gd name="connsiteY2" fmla="*/ 469970 h 468447"/>
                <a:gd name="connsiteX3" fmla="*/ 2128 w 1949911"/>
                <a:gd name="connsiteY3" fmla="*/ 440107 h 468447"/>
                <a:gd name="connsiteX4" fmla="*/ 53071 w 1949911"/>
                <a:gd name="connsiteY4" fmla="*/ 275565 h 468447"/>
                <a:gd name="connsiteX5" fmla="*/ 278511 w 1949911"/>
                <a:gd name="connsiteY5" fmla="*/ 94041 h 468447"/>
                <a:gd name="connsiteX6" fmla="*/ 557238 w 1949911"/>
                <a:gd name="connsiteY6" fmla="*/ 6208 h 468447"/>
                <a:gd name="connsiteX7" fmla="*/ 581831 w 1949911"/>
                <a:gd name="connsiteY7" fmla="*/ 352 h 468447"/>
                <a:gd name="connsiteX8" fmla="*/ 596470 w 1949911"/>
                <a:gd name="connsiteY8" fmla="*/ 29044 h 468447"/>
                <a:gd name="connsiteX9" fmla="*/ 885151 w 1949911"/>
                <a:gd name="connsiteY9" fmla="*/ 335877 h 468447"/>
                <a:gd name="connsiteX10" fmla="*/ 1067259 w 1949911"/>
                <a:gd name="connsiteY10" fmla="*/ 331193 h 468447"/>
                <a:gd name="connsiteX11" fmla="*/ 1354769 w 1949911"/>
                <a:gd name="connsiteY11" fmla="*/ 36071 h 468447"/>
                <a:gd name="connsiteX12" fmla="*/ 1375849 w 1949911"/>
                <a:gd name="connsiteY12" fmla="*/ 938 h 468447"/>
                <a:gd name="connsiteX13" fmla="*/ 1677997 w 1949911"/>
                <a:gd name="connsiteY13" fmla="*/ 96384 h 468447"/>
                <a:gd name="connsiteX14" fmla="*/ 1947940 w 1949911"/>
                <a:gd name="connsiteY14" fmla="*/ 423126 h 468447"/>
                <a:gd name="connsiteX15" fmla="*/ 1948526 w 1949911"/>
                <a:gd name="connsiteY15" fmla="*/ 469970 h 46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49911" h="468447">
                  <a:moveTo>
                    <a:pt x="1948526" y="469970"/>
                  </a:moveTo>
                  <a:cubicBezTo>
                    <a:pt x="1680340" y="469970"/>
                    <a:pt x="1412154" y="469970"/>
                    <a:pt x="1143968" y="469970"/>
                  </a:cubicBezTo>
                  <a:cubicBezTo>
                    <a:pt x="771552" y="469970"/>
                    <a:pt x="399722" y="469970"/>
                    <a:pt x="27307" y="469970"/>
                  </a:cubicBezTo>
                  <a:cubicBezTo>
                    <a:pt x="-3142" y="469970"/>
                    <a:pt x="-1971" y="469970"/>
                    <a:pt x="2128" y="440107"/>
                  </a:cubicBezTo>
                  <a:cubicBezTo>
                    <a:pt x="10325" y="382722"/>
                    <a:pt x="24964" y="327094"/>
                    <a:pt x="53071" y="275565"/>
                  </a:cubicBezTo>
                  <a:cubicBezTo>
                    <a:pt x="103429" y="184803"/>
                    <a:pt x="178381" y="122734"/>
                    <a:pt x="278511" y="94041"/>
                  </a:cubicBezTo>
                  <a:cubicBezTo>
                    <a:pt x="372201" y="67691"/>
                    <a:pt x="464134" y="34900"/>
                    <a:pt x="557238" y="6208"/>
                  </a:cubicBezTo>
                  <a:cubicBezTo>
                    <a:pt x="565435" y="3865"/>
                    <a:pt x="573048" y="-1405"/>
                    <a:pt x="581831" y="352"/>
                  </a:cubicBezTo>
                  <a:cubicBezTo>
                    <a:pt x="591786" y="7379"/>
                    <a:pt x="592371" y="19090"/>
                    <a:pt x="596470" y="29044"/>
                  </a:cubicBezTo>
                  <a:cubicBezTo>
                    <a:pt x="650341" y="171335"/>
                    <a:pt x="744031" y="274394"/>
                    <a:pt x="885151" y="335877"/>
                  </a:cubicBezTo>
                  <a:cubicBezTo>
                    <a:pt x="948391" y="363399"/>
                    <a:pt x="1005776" y="359885"/>
                    <a:pt x="1067259" y="331193"/>
                  </a:cubicBezTo>
                  <a:cubicBezTo>
                    <a:pt x="1200181" y="267952"/>
                    <a:pt x="1296213" y="170750"/>
                    <a:pt x="1354769" y="36071"/>
                  </a:cubicBezTo>
                  <a:cubicBezTo>
                    <a:pt x="1360039" y="23774"/>
                    <a:pt x="1362381" y="8550"/>
                    <a:pt x="1375849" y="938"/>
                  </a:cubicBezTo>
                  <a:cubicBezTo>
                    <a:pt x="1477151" y="31972"/>
                    <a:pt x="1577281" y="64763"/>
                    <a:pt x="1677997" y="96384"/>
                  </a:cubicBezTo>
                  <a:cubicBezTo>
                    <a:pt x="1836684" y="146742"/>
                    <a:pt x="1922761" y="260926"/>
                    <a:pt x="1947940" y="423126"/>
                  </a:cubicBezTo>
                  <a:cubicBezTo>
                    <a:pt x="1950282" y="438350"/>
                    <a:pt x="1958480" y="454160"/>
                    <a:pt x="1948526" y="469970"/>
                  </a:cubicBezTo>
                  <a:close/>
                </a:path>
              </a:pathLst>
            </a:custGeom>
            <a:solidFill>
              <a:schemeClr val="accent2"/>
            </a:solidFill>
            <a:ln w="58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643BF00-88E2-AB6C-1A98-7D6353FFD59D}"/>
                </a:ext>
              </a:extLst>
            </p:cNvPr>
            <p:cNvSpPr/>
            <p:nvPr/>
          </p:nvSpPr>
          <p:spPr>
            <a:xfrm>
              <a:off x="3101616" y="4708800"/>
              <a:ext cx="1016287" cy="1475493"/>
            </a:xfrm>
            <a:custGeom>
              <a:avLst/>
              <a:gdLst>
                <a:gd name="connsiteX0" fmla="*/ 252462 w 1016287"/>
                <a:gd name="connsiteY0" fmla="*/ 1114041 h 1475493"/>
                <a:gd name="connsiteX1" fmla="*/ 373260 w 1016287"/>
                <a:gd name="connsiteY1" fmla="*/ 1223335 h 1475493"/>
                <a:gd name="connsiteX2" fmla="*/ 608580 w 1016287"/>
                <a:gd name="connsiteY2" fmla="*/ 1265692 h 1475493"/>
                <a:gd name="connsiteX3" fmla="*/ 689111 w 1016287"/>
                <a:gd name="connsiteY3" fmla="*/ 1210261 h 1475493"/>
                <a:gd name="connsiteX4" fmla="*/ 782716 w 1016287"/>
                <a:gd name="connsiteY4" fmla="*/ 1121885 h 1475493"/>
                <a:gd name="connsiteX5" fmla="*/ 862726 w 1016287"/>
                <a:gd name="connsiteY5" fmla="*/ 1147509 h 1475493"/>
                <a:gd name="connsiteX6" fmla="*/ 687543 w 1016287"/>
                <a:gd name="connsiteY6" fmla="*/ 1389628 h 1475493"/>
                <a:gd name="connsiteX7" fmla="*/ 520727 w 1016287"/>
                <a:gd name="connsiteY7" fmla="*/ 1472774 h 1475493"/>
                <a:gd name="connsiteX8" fmla="*/ 491966 w 1016287"/>
                <a:gd name="connsiteY8" fmla="*/ 1473819 h 1475493"/>
                <a:gd name="connsiteX9" fmla="*/ 154673 w 1016287"/>
                <a:gd name="connsiteY9" fmla="*/ 1148555 h 1475493"/>
                <a:gd name="connsiteX10" fmla="*/ 252462 w 1016287"/>
                <a:gd name="connsiteY10" fmla="*/ 1114041 h 1475493"/>
                <a:gd name="connsiteX11" fmla="*/ 943780 w 1016287"/>
                <a:gd name="connsiteY11" fmla="*/ 350558 h 1475493"/>
                <a:gd name="connsiteX12" fmla="*/ 999211 w 1016287"/>
                <a:gd name="connsiteY12" fmla="*/ 378797 h 1475493"/>
                <a:gd name="connsiteX13" fmla="*/ 1002348 w 1016287"/>
                <a:gd name="connsiteY13" fmla="*/ 515806 h 1475493"/>
                <a:gd name="connsiteX14" fmla="*/ 945871 w 1016287"/>
                <a:gd name="connsiteY14" fmla="*/ 609934 h 1475493"/>
                <a:gd name="connsiteX15" fmla="*/ 923385 w 1016287"/>
                <a:gd name="connsiteY15" fmla="*/ 623531 h 1475493"/>
                <a:gd name="connsiteX16" fmla="*/ 930707 w 1016287"/>
                <a:gd name="connsiteY16" fmla="*/ 447301 h 1475493"/>
                <a:gd name="connsiteX17" fmla="*/ 943780 w 1016287"/>
                <a:gd name="connsiteY17" fmla="*/ 350558 h 1475493"/>
                <a:gd name="connsiteX18" fmla="*/ 63159 w 1016287"/>
                <a:gd name="connsiteY18" fmla="*/ 346899 h 1475493"/>
                <a:gd name="connsiteX19" fmla="*/ 70480 w 1016287"/>
                <a:gd name="connsiteY19" fmla="*/ 509008 h 1475493"/>
                <a:gd name="connsiteX20" fmla="*/ 71526 w 1016287"/>
                <a:gd name="connsiteY20" fmla="*/ 610980 h 1475493"/>
                <a:gd name="connsiteX21" fmla="*/ 408 w 1016287"/>
                <a:gd name="connsiteY21" fmla="*/ 428476 h 1475493"/>
                <a:gd name="connsiteX22" fmla="*/ 63159 w 1016287"/>
                <a:gd name="connsiteY22" fmla="*/ 346899 h 1475493"/>
                <a:gd name="connsiteX23" fmla="*/ 537330 w 1016287"/>
                <a:gd name="connsiteY23" fmla="*/ 781 h 1475493"/>
                <a:gd name="connsiteX24" fmla="*/ 739313 w 1016287"/>
                <a:gd name="connsiteY24" fmla="*/ 33138 h 1475493"/>
                <a:gd name="connsiteX25" fmla="*/ 745589 w 1016287"/>
                <a:gd name="connsiteY25" fmla="*/ 34707 h 1475493"/>
                <a:gd name="connsiteX26" fmla="*/ 861157 w 1016287"/>
                <a:gd name="connsiteY26" fmla="*/ 147660 h 1475493"/>
                <a:gd name="connsiteX27" fmla="*/ 898285 w 1016287"/>
                <a:gd name="connsiteY27" fmla="*/ 393962 h 1475493"/>
                <a:gd name="connsiteX28" fmla="*/ 848083 w 1016287"/>
                <a:gd name="connsiteY28" fmla="*/ 644970 h 1475493"/>
                <a:gd name="connsiteX29" fmla="*/ 811478 w 1016287"/>
                <a:gd name="connsiteY29" fmla="*/ 744850 h 1475493"/>
                <a:gd name="connsiteX30" fmla="*/ 787423 w 1016287"/>
                <a:gd name="connsiteY30" fmla="*/ 767859 h 1475493"/>
                <a:gd name="connsiteX31" fmla="*/ 758661 w 1016287"/>
                <a:gd name="connsiteY31" fmla="*/ 747987 h 1475493"/>
                <a:gd name="connsiteX32" fmla="*/ 553149 w 1016287"/>
                <a:gd name="connsiteY32" fmla="*/ 653859 h 1475493"/>
                <a:gd name="connsiteX33" fmla="*/ 505038 w 1016287"/>
                <a:gd name="connsiteY33" fmla="*/ 677914 h 1475493"/>
                <a:gd name="connsiteX34" fmla="*/ 566222 w 1016287"/>
                <a:gd name="connsiteY34" fmla="*/ 687327 h 1475493"/>
                <a:gd name="connsiteX35" fmla="*/ 636295 w 1016287"/>
                <a:gd name="connsiteY35" fmla="*/ 775180 h 1475493"/>
                <a:gd name="connsiteX36" fmla="*/ 605965 w 1016287"/>
                <a:gd name="connsiteY36" fmla="*/ 844207 h 1475493"/>
                <a:gd name="connsiteX37" fmla="*/ 403066 w 1016287"/>
                <a:gd name="connsiteY37" fmla="*/ 846822 h 1475493"/>
                <a:gd name="connsiteX38" fmla="*/ 421369 w 1016287"/>
                <a:gd name="connsiteY38" fmla="*/ 694648 h 1475493"/>
                <a:gd name="connsiteX39" fmla="*/ 500332 w 1016287"/>
                <a:gd name="connsiteY39" fmla="*/ 678437 h 1475493"/>
                <a:gd name="connsiteX40" fmla="*/ 278086 w 1016287"/>
                <a:gd name="connsiteY40" fmla="*/ 704061 h 1475493"/>
                <a:gd name="connsiteX41" fmla="*/ 245663 w 1016287"/>
                <a:gd name="connsiteY41" fmla="*/ 750079 h 1475493"/>
                <a:gd name="connsiteX42" fmla="*/ 220040 w 1016287"/>
                <a:gd name="connsiteY42" fmla="*/ 767859 h 1475493"/>
                <a:gd name="connsiteX43" fmla="*/ 195985 w 1016287"/>
                <a:gd name="connsiteY43" fmla="*/ 747987 h 1475493"/>
                <a:gd name="connsiteX44" fmla="*/ 106563 w 1016287"/>
                <a:gd name="connsiteY44" fmla="*/ 493841 h 1475493"/>
                <a:gd name="connsiteX45" fmla="*/ 104995 w 1016287"/>
                <a:gd name="connsiteY45" fmla="*/ 481291 h 1475493"/>
                <a:gd name="connsiteX46" fmla="*/ 121729 w 1016287"/>
                <a:gd name="connsiteY46" fmla="*/ 239173 h 1475493"/>
                <a:gd name="connsiteX47" fmla="*/ 168269 w 1016287"/>
                <a:gd name="connsiteY47" fmla="*/ 90138 h 1475493"/>
                <a:gd name="connsiteX48" fmla="*/ 197554 w 1016287"/>
                <a:gd name="connsiteY48" fmla="*/ 61376 h 1475493"/>
                <a:gd name="connsiteX49" fmla="*/ 332993 w 1016287"/>
                <a:gd name="connsiteY49" fmla="*/ 14312 h 1475493"/>
                <a:gd name="connsiteX50" fmla="*/ 537330 w 1016287"/>
                <a:gd name="connsiteY50" fmla="*/ 781 h 1475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016287" h="1475493">
                  <a:moveTo>
                    <a:pt x="252462" y="1114041"/>
                  </a:moveTo>
                  <a:cubicBezTo>
                    <a:pt x="292728" y="1150647"/>
                    <a:pt x="331425" y="1188821"/>
                    <a:pt x="373260" y="1223335"/>
                  </a:cubicBezTo>
                  <a:cubicBezTo>
                    <a:pt x="443333" y="1280857"/>
                    <a:pt x="522818" y="1293408"/>
                    <a:pt x="608580" y="1265692"/>
                  </a:cubicBezTo>
                  <a:cubicBezTo>
                    <a:pt x="640478" y="1255234"/>
                    <a:pt x="663488" y="1230133"/>
                    <a:pt x="689111" y="1210261"/>
                  </a:cubicBezTo>
                  <a:cubicBezTo>
                    <a:pt x="723103" y="1183591"/>
                    <a:pt x="754478" y="1153785"/>
                    <a:pt x="782716" y="1121885"/>
                  </a:cubicBezTo>
                  <a:cubicBezTo>
                    <a:pt x="809386" y="1130252"/>
                    <a:pt x="836056" y="1139142"/>
                    <a:pt x="862726" y="1147509"/>
                  </a:cubicBezTo>
                  <a:cubicBezTo>
                    <a:pt x="827166" y="1244775"/>
                    <a:pt x="770689" y="1326876"/>
                    <a:pt x="687543" y="1389628"/>
                  </a:cubicBezTo>
                  <a:cubicBezTo>
                    <a:pt x="637341" y="1427801"/>
                    <a:pt x="581387" y="1454995"/>
                    <a:pt x="520727" y="1472774"/>
                  </a:cubicBezTo>
                  <a:cubicBezTo>
                    <a:pt x="510791" y="1475912"/>
                    <a:pt x="501379" y="1476434"/>
                    <a:pt x="491966" y="1473819"/>
                  </a:cubicBezTo>
                  <a:cubicBezTo>
                    <a:pt x="318352" y="1429371"/>
                    <a:pt x="206443" y="1319555"/>
                    <a:pt x="154673" y="1148555"/>
                  </a:cubicBezTo>
                  <a:cubicBezTo>
                    <a:pt x="185526" y="1131298"/>
                    <a:pt x="221086" y="1128160"/>
                    <a:pt x="252462" y="1114041"/>
                  </a:cubicBezTo>
                  <a:close/>
                  <a:moveTo>
                    <a:pt x="943780" y="350558"/>
                  </a:moveTo>
                  <a:cubicBezTo>
                    <a:pt x="964697" y="344283"/>
                    <a:pt x="985615" y="354742"/>
                    <a:pt x="999211" y="378797"/>
                  </a:cubicBezTo>
                  <a:cubicBezTo>
                    <a:pt x="1024312" y="424292"/>
                    <a:pt x="1018560" y="470311"/>
                    <a:pt x="1002348" y="515806"/>
                  </a:cubicBezTo>
                  <a:cubicBezTo>
                    <a:pt x="989798" y="550843"/>
                    <a:pt x="970972" y="582219"/>
                    <a:pt x="945871" y="609934"/>
                  </a:cubicBezTo>
                  <a:cubicBezTo>
                    <a:pt x="940119" y="616733"/>
                    <a:pt x="932798" y="621962"/>
                    <a:pt x="923385" y="623531"/>
                  </a:cubicBezTo>
                  <a:cubicBezTo>
                    <a:pt x="932275" y="565485"/>
                    <a:pt x="932275" y="506394"/>
                    <a:pt x="930707" y="447301"/>
                  </a:cubicBezTo>
                  <a:cubicBezTo>
                    <a:pt x="930183" y="414880"/>
                    <a:pt x="937504" y="382457"/>
                    <a:pt x="943780" y="350558"/>
                  </a:cubicBezTo>
                  <a:close/>
                  <a:moveTo>
                    <a:pt x="63159" y="346899"/>
                  </a:moveTo>
                  <a:cubicBezTo>
                    <a:pt x="76755" y="400238"/>
                    <a:pt x="75709" y="454623"/>
                    <a:pt x="70480" y="509008"/>
                  </a:cubicBezTo>
                  <a:cubicBezTo>
                    <a:pt x="66819" y="542998"/>
                    <a:pt x="73094" y="576989"/>
                    <a:pt x="71526" y="610980"/>
                  </a:cubicBezTo>
                  <a:cubicBezTo>
                    <a:pt x="24462" y="559210"/>
                    <a:pt x="-3776" y="500118"/>
                    <a:pt x="408" y="428476"/>
                  </a:cubicBezTo>
                  <a:cubicBezTo>
                    <a:pt x="2499" y="393440"/>
                    <a:pt x="26031" y="346375"/>
                    <a:pt x="63159" y="346899"/>
                  </a:cubicBezTo>
                  <a:close/>
                  <a:moveTo>
                    <a:pt x="537330" y="781"/>
                  </a:moveTo>
                  <a:cubicBezTo>
                    <a:pt x="605050" y="3592"/>
                    <a:pt x="672378" y="14051"/>
                    <a:pt x="739313" y="33138"/>
                  </a:cubicBezTo>
                  <a:cubicBezTo>
                    <a:pt x="741405" y="33661"/>
                    <a:pt x="743496" y="34184"/>
                    <a:pt x="745589" y="34707"/>
                  </a:cubicBezTo>
                  <a:cubicBezTo>
                    <a:pt x="804680" y="51441"/>
                    <a:pt x="842331" y="84908"/>
                    <a:pt x="861157" y="147660"/>
                  </a:cubicBezTo>
                  <a:cubicBezTo>
                    <a:pt x="885212" y="228715"/>
                    <a:pt x="888873" y="310815"/>
                    <a:pt x="898285" y="393962"/>
                  </a:cubicBezTo>
                  <a:cubicBezTo>
                    <a:pt x="908744" y="484952"/>
                    <a:pt x="874753" y="563392"/>
                    <a:pt x="848083" y="644970"/>
                  </a:cubicBezTo>
                  <a:cubicBezTo>
                    <a:pt x="837102" y="678437"/>
                    <a:pt x="824028" y="711382"/>
                    <a:pt x="811478" y="744850"/>
                  </a:cubicBezTo>
                  <a:cubicBezTo>
                    <a:pt x="807294" y="756354"/>
                    <a:pt x="801542" y="766290"/>
                    <a:pt x="787423" y="767859"/>
                  </a:cubicBezTo>
                  <a:cubicBezTo>
                    <a:pt x="771735" y="769428"/>
                    <a:pt x="765460" y="758969"/>
                    <a:pt x="758661" y="747987"/>
                  </a:cubicBezTo>
                  <a:cubicBezTo>
                    <a:pt x="710552" y="666410"/>
                    <a:pt x="633157" y="630850"/>
                    <a:pt x="553149" y="653859"/>
                  </a:cubicBezTo>
                  <a:cubicBezTo>
                    <a:pt x="536937" y="658565"/>
                    <a:pt x="521250" y="664318"/>
                    <a:pt x="505038" y="677914"/>
                  </a:cubicBezTo>
                  <a:cubicBezTo>
                    <a:pt x="528048" y="678960"/>
                    <a:pt x="547397" y="681575"/>
                    <a:pt x="566222" y="687327"/>
                  </a:cubicBezTo>
                  <a:cubicBezTo>
                    <a:pt x="609625" y="700924"/>
                    <a:pt x="629497" y="733345"/>
                    <a:pt x="636295" y="775180"/>
                  </a:cubicBezTo>
                  <a:cubicBezTo>
                    <a:pt x="641002" y="803941"/>
                    <a:pt x="628974" y="826950"/>
                    <a:pt x="605965" y="844207"/>
                  </a:cubicBezTo>
                  <a:cubicBezTo>
                    <a:pt x="551580" y="884995"/>
                    <a:pt x="459020" y="886564"/>
                    <a:pt x="403066" y="846822"/>
                  </a:cubicBezTo>
                  <a:cubicBezTo>
                    <a:pt x="350250" y="809170"/>
                    <a:pt x="360187" y="726025"/>
                    <a:pt x="421369" y="694648"/>
                  </a:cubicBezTo>
                  <a:cubicBezTo>
                    <a:pt x="444901" y="682621"/>
                    <a:pt x="470002" y="678437"/>
                    <a:pt x="500332" y="678437"/>
                  </a:cubicBezTo>
                  <a:cubicBezTo>
                    <a:pt x="432874" y="628759"/>
                    <a:pt x="335608" y="641309"/>
                    <a:pt x="278086" y="704061"/>
                  </a:cubicBezTo>
                  <a:cubicBezTo>
                    <a:pt x="265535" y="718180"/>
                    <a:pt x="254554" y="733345"/>
                    <a:pt x="245663" y="750079"/>
                  </a:cubicBezTo>
                  <a:cubicBezTo>
                    <a:pt x="240435" y="760537"/>
                    <a:pt x="233113" y="768382"/>
                    <a:pt x="220040" y="767859"/>
                  </a:cubicBezTo>
                  <a:cubicBezTo>
                    <a:pt x="206967" y="767336"/>
                    <a:pt x="200691" y="759492"/>
                    <a:pt x="195985" y="747987"/>
                  </a:cubicBezTo>
                  <a:cubicBezTo>
                    <a:pt x="161994" y="664841"/>
                    <a:pt x="132710" y="579603"/>
                    <a:pt x="106563" y="493841"/>
                  </a:cubicBezTo>
                  <a:cubicBezTo>
                    <a:pt x="105517" y="489658"/>
                    <a:pt x="104471" y="485474"/>
                    <a:pt x="104995" y="481291"/>
                  </a:cubicBezTo>
                  <a:cubicBezTo>
                    <a:pt x="110747" y="400236"/>
                    <a:pt x="107609" y="319182"/>
                    <a:pt x="121729" y="239173"/>
                  </a:cubicBezTo>
                  <a:cubicBezTo>
                    <a:pt x="130618" y="187926"/>
                    <a:pt x="148921" y="138770"/>
                    <a:pt x="168269" y="90138"/>
                  </a:cubicBezTo>
                  <a:cubicBezTo>
                    <a:pt x="173499" y="76018"/>
                    <a:pt x="186049" y="68697"/>
                    <a:pt x="197554" y="61376"/>
                  </a:cubicBezTo>
                  <a:cubicBezTo>
                    <a:pt x="238866" y="34707"/>
                    <a:pt x="285407" y="22156"/>
                    <a:pt x="332993" y="14312"/>
                  </a:cubicBezTo>
                  <a:cubicBezTo>
                    <a:pt x="401498" y="2808"/>
                    <a:pt x="469610" y="-2030"/>
                    <a:pt x="537330" y="781"/>
                  </a:cubicBezTo>
                  <a:close/>
                </a:path>
              </a:pathLst>
            </a:custGeom>
            <a:solidFill>
              <a:srgbClr val="F8DFC9"/>
            </a:solidFill>
            <a:ln w="58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3" name="Rounded Rectangle 15">
            <a:extLst>
              <a:ext uri="{FF2B5EF4-FFF2-40B4-BE49-F238E27FC236}">
                <a16:creationId xmlns:a16="http://schemas.microsoft.com/office/drawing/2014/main" id="{D1F0A4A1-E4F7-C9C3-902E-F0D88F98BF21}"/>
              </a:ext>
            </a:extLst>
          </p:cNvPr>
          <p:cNvSpPr/>
          <p:nvPr/>
        </p:nvSpPr>
        <p:spPr>
          <a:xfrm>
            <a:off x="1087966" y="3132729"/>
            <a:ext cx="1354056" cy="1253153"/>
          </a:xfrm>
          <a:custGeom>
            <a:avLst/>
            <a:gdLst/>
            <a:ahLst/>
            <a:cxnLst/>
            <a:rect l="l" t="t" r="r" b="b"/>
            <a:pathLst>
              <a:path w="936104" h="1001868">
                <a:moveTo>
                  <a:pt x="108014" y="0"/>
                </a:moveTo>
                <a:lnTo>
                  <a:pt x="828090" y="0"/>
                </a:lnTo>
                <a:cubicBezTo>
                  <a:pt x="887744" y="0"/>
                  <a:pt x="936104" y="48360"/>
                  <a:pt x="936104" y="108014"/>
                </a:cubicBezTo>
                <a:lnTo>
                  <a:pt x="936104" y="540058"/>
                </a:lnTo>
                <a:cubicBezTo>
                  <a:pt x="936104" y="599712"/>
                  <a:pt x="887744" y="648072"/>
                  <a:pt x="828090" y="648072"/>
                </a:cubicBezTo>
                <a:lnTo>
                  <a:pt x="676954" y="648072"/>
                </a:lnTo>
                <a:lnTo>
                  <a:pt x="500056" y="1001868"/>
                </a:lnTo>
                <a:lnTo>
                  <a:pt x="521498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solidFill>
            <a:schemeClr val="bg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SELL</a:t>
            </a:r>
            <a:endParaRPr lang="ko-KR" altLang="en-US" sz="2800" b="1" dirty="0">
              <a:solidFill>
                <a:schemeClr val="accent2"/>
              </a:solidFill>
              <a:cs typeface="Arial" pitchFamily="34" charset="0"/>
            </a:endParaRPr>
          </a:p>
          <a:p>
            <a:pPr lvl="0" algn="ctr"/>
            <a:endParaRPr lang="ko-KR" altLang="en-US" sz="27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B013DF5-9D94-92F2-FFA6-B21B4DA161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0995" y="1163661"/>
            <a:ext cx="8306959" cy="5506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3973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Oval 91">
            <a:extLst>
              <a:ext uri="{FF2B5EF4-FFF2-40B4-BE49-F238E27FC236}">
                <a16:creationId xmlns:a16="http://schemas.microsoft.com/office/drawing/2014/main" id="{441983C3-0CEF-2A92-79AE-322A1CA7C860}"/>
              </a:ext>
            </a:extLst>
          </p:cNvPr>
          <p:cNvSpPr/>
          <p:nvPr/>
        </p:nvSpPr>
        <p:spPr>
          <a:xfrm>
            <a:off x="-1741714" y="-5312229"/>
            <a:ext cx="17721943" cy="1741714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		Gold price prediction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6370DDF-C1F8-2974-18BD-CB291BD0E192}"/>
              </a:ext>
            </a:extLst>
          </p:cNvPr>
          <p:cNvGrpSpPr/>
          <p:nvPr/>
        </p:nvGrpSpPr>
        <p:grpSpPr>
          <a:xfrm>
            <a:off x="71126" y="116493"/>
            <a:ext cx="2600960" cy="2051131"/>
            <a:chOff x="1102808" y="1419517"/>
            <a:chExt cx="5383089" cy="379670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82F7A76-BEEA-1CF4-8E5E-C0D1B51014E8}"/>
                </a:ext>
              </a:extLst>
            </p:cNvPr>
            <p:cNvGrpSpPr/>
            <p:nvPr/>
          </p:nvGrpSpPr>
          <p:grpSpPr>
            <a:xfrm>
              <a:off x="3564744" y="2898363"/>
              <a:ext cx="188449" cy="1471350"/>
              <a:chOff x="10641180" y="438150"/>
              <a:chExt cx="247650" cy="1828800"/>
            </a:xfrm>
            <a:solidFill>
              <a:schemeClr val="accent6"/>
            </a:solidFill>
          </p:grpSpPr>
          <p:sp>
            <p:nvSpPr>
              <p:cNvPr id="86" name="Rectangle: Rounded Corners 85">
                <a:extLst>
                  <a:ext uri="{FF2B5EF4-FFF2-40B4-BE49-F238E27FC236}">
                    <a16:creationId xmlns:a16="http://schemas.microsoft.com/office/drawing/2014/main" id="{D5BC207E-1F42-6BC2-E936-06B88088FB3A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: Rounded Corners 86">
                <a:extLst>
                  <a:ext uri="{FF2B5EF4-FFF2-40B4-BE49-F238E27FC236}">
                    <a16:creationId xmlns:a16="http://schemas.microsoft.com/office/drawing/2014/main" id="{DE9D9B6B-6817-E998-1354-8F8D4854A2EC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835B08A-1A9B-033D-3488-B64C468753DC}"/>
                </a:ext>
              </a:extLst>
            </p:cNvPr>
            <p:cNvGrpSpPr/>
            <p:nvPr/>
          </p:nvGrpSpPr>
          <p:grpSpPr>
            <a:xfrm>
              <a:off x="1537138" y="3468044"/>
              <a:ext cx="188449" cy="1391622"/>
              <a:chOff x="10641180" y="-97372"/>
              <a:chExt cx="247650" cy="1828800"/>
            </a:xfrm>
            <a:solidFill>
              <a:schemeClr val="accent6"/>
            </a:solidFill>
          </p:grpSpPr>
          <p:sp>
            <p:nvSpPr>
              <p:cNvPr id="84" name="Rectangle: Rounded Corners 83">
                <a:extLst>
                  <a:ext uri="{FF2B5EF4-FFF2-40B4-BE49-F238E27FC236}">
                    <a16:creationId xmlns:a16="http://schemas.microsoft.com/office/drawing/2014/main" id="{3F9706FF-DEAD-ED9F-D76C-1188C65D4EF7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: Rounded Corners 84">
                <a:extLst>
                  <a:ext uri="{FF2B5EF4-FFF2-40B4-BE49-F238E27FC236}">
                    <a16:creationId xmlns:a16="http://schemas.microsoft.com/office/drawing/2014/main" id="{5DBE4806-2452-FFB9-D190-1C527C447A59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13CDD5E-0EF8-1CA5-8727-125B8681A161}"/>
                </a:ext>
              </a:extLst>
            </p:cNvPr>
            <p:cNvGrpSpPr/>
            <p:nvPr/>
          </p:nvGrpSpPr>
          <p:grpSpPr>
            <a:xfrm>
              <a:off x="4244956" y="2379454"/>
              <a:ext cx="188449" cy="1600365"/>
              <a:chOff x="10641180" y="362514"/>
              <a:chExt cx="247650" cy="1989158"/>
            </a:xfrm>
          </p:grpSpPr>
          <p:sp>
            <p:nvSpPr>
              <p:cNvPr id="82" name="Rectangle: Rounded Corners 81">
                <a:extLst>
                  <a:ext uri="{FF2B5EF4-FFF2-40B4-BE49-F238E27FC236}">
                    <a16:creationId xmlns:a16="http://schemas.microsoft.com/office/drawing/2014/main" id="{80F7850A-32D7-9647-51EA-882C0DFAFDCF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: Rounded Corners 82">
                <a:extLst>
                  <a:ext uri="{FF2B5EF4-FFF2-40B4-BE49-F238E27FC236}">
                    <a16:creationId xmlns:a16="http://schemas.microsoft.com/office/drawing/2014/main" id="{5232841C-74D9-10F5-048E-BD9071E12DB0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548E43F-DEDA-C061-63DB-A0EC6E9DF521}"/>
                </a:ext>
              </a:extLst>
            </p:cNvPr>
            <p:cNvGrpSpPr/>
            <p:nvPr/>
          </p:nvGrpSpPr>
          <p:grpSpPr>
            <a:xfrm>
              <a:off x="4916748" y="1757491"/>
              <a:ext cx="188449" cy="1600365"/>
              <a:chOff x="10641180" y="362514"/>
              <a:chExt cx="247650" cy="1989158"/>
            </a:xfrm>
          </p:grpSpPr>
          <p:sp>
            <p:nvSpPr>
              <p:cNvPr id="80" name="Rectangle: Rounded Corners 79">
                <a:extLst>
                  <a:ext uri="{FF2B5EF4-FFF2-40B4-BE49-F238E27FC236}">
                    <a16:creationId xmlns:a16="http://schemas.microsoft.com/office/drawing/2014/main" id="{588ADC35-990A-BD10-4CFD-395D72D935BB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D5E288EE-68F5-2DF2-B0AA-8AC3634D0768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559F165-F7F7-BF97-8885-D67C1A476D00}"/>
                </a:ext>
              </a:extLst>
            </p:cNvPr>
            <p:cNvGrpSpPr/>
            <p:nvPr/>
          </p:nvGrpSpPr>
          <p:grpSpPr>
            <a:xfrm>
              <a:off x="1976173" y="3527844"/>
              <a:ext cx="188449" cy="834973"/>
              <a:chOff x="10641180" y="500718"/>
              <a:chExt cx="247650" cy="1097280"/>
            </a:xfrm>
          </p:grpSpPr>
          <p:sp>
            <p:nvSpPr>
              <p:cNvPr id="78" name="Rectangle: Rounded Corners 77">
                <a:extLst>
                  <a:ext uri="{FF2B5EF4-FFF2-40B4-BE49-F238E27FC236}">
                    <a16:creationId xmlns:a16="http://schemas.microsoft.com/office/drawing/2014/main" id="{A67641BE-45F8-8B61-C59F-687194643CD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: Rounded Corners 78">
                <a:extLst>
                  <a:ext uri="{FF2B5EF4-FFF2-40B4-BE49-F238E27FC236}">
                    <a16:creationId xmlns:a16="http://schemas.microsoft.com/office/drawing/2014/main" id="{B3B37021-FD5B-00EF-8182-48D0204AD855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747F855-1D2C-9004-0399-8D1921A3878D}"/>
                </a:ext>
              </a:extLst>
            </p:cNvPr>
            <p:cNvGrpSpPr/>
            <p:nvPr/>
          </p:nvGrpSpPr>
          <p:grpSpPr>
            <a:xfrm>
              <a:off x="2673093" y="3824597"/>
              <a:ext cx="188449" cy="1391622"/>
              <a:chOff x="10630391" y="1182550"/>
              <a:chExt cx="247650" cy="1828800"/>
            </a:xfrm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11EC72B9-2AD2-CC8D-9868-7CB85A262A5B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CF26E7DF-B0C8-267B-2EBA-41679E2DDADC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78FFD30-9188-6C59-6FFC-89D1E2CA3E58}"/>
                </a:ext>
              </a:extLst>
            </p:cNvPr>
            <p:cNvGrpSpPr/>
            <p:nvPr/>
          </p:nvGrpSpPr>
          <p:grpSpPr>
            <a:xfrm>
              <a:off x="4916748" y="1881571"/>
              <a:ext cx="188449" cy="1391622"/>
              <a:chOff x="10662618" y="438150"/>
              <a:chExt cx="247650" cy="1828800"/>
            </a:xfrm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F6A5D6B3-222C-A08C-5E9D-F52E2349E6BB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8EC5198A-2696-E479-D03E-DF22FDA9F31E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351C0E96-6520-8C5F-41EC-9C963701DE6C}"/>
                </a:ext>
              </a:extLst>
            </p:cNvPr>
            <p:cNvGrpSpPr/>
            <p:nvPr/>
          </p:nvGrpSpPr>
          <p:grpSpPr>
            <a:xfrm>
              <a:off x="4469241" y="2121847"/>
              <a:ext cx="188449" cy="834973"/>
              <a:chOff x="10641180" y="500718"/>
              <a:chExt cx="247650" cy="1097280"/>
            </a:xfrm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91A69E66-3DB0-E9D3-9806-708DBDC4998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34AF260F-D874-9686-D967-ABB4307A39FC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F7B72BA-DF05-240F-F20A-55B02139F2DA}"/>
                </a:ext>
              </a:extLst>
            </p:cNvPr>
            <p:cNvGrpSpPr/>
            <p:nvPr/>
          </p:nvGrpSpPr>
          <p:grpSpPr>
            <a:xfrm>
              <a:off x="4685783" y="2027235"/>
              <a:ext cx="188449" cy="1391622"/>
              <a:chOff x="10641180" y="438150"/>
              <a:chExt cx="247650" cy="1828800"/>
            </a:xfrm>
            <a:solidFill>
              <a:schemeClr val="accent6"/>
            </a:solidFill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id="{B517B6B7-8DCB-65AF-6148-D58E0E333095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51823D95-F65C-C8C7-030F-6E22AF0C352D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DF7EB6B-6593-E095-91E6-16F8C59F1513}"/>
                </a:ext>
              </a:extLst>
            </p:cNvPr>
            <p:cNvGrpSpPr/>
            <p:nvPr/>
          </p:nvGrpSpPr>
          <p:grpSpPr>
            <a:xfrm>
              <a:off x="2217350" y="3528766"/>
              <a:ext cx="188449" cy="1391622"/>
              <a:chOff x="10653055" y="438150"/>
              <a:chExt cx="247650" cy="1828800"/>
            </a:xfrm>
            <a:solidFill>
              <a:schemeClr val="accent6"/>
            </a:solidFill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DAA80926-6298-E9BD-9C8F-A4BD50C3F8D6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3ACD81F9-7248-2AA1-4BD0-0DC7D514FA73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E7AC71E-ACD5-2386-E69F-C643AE90DD61}"/>
                </a:ext>
              </a:extLst>
            </p:cNvPr>
            <p:cNvGrpSpPr/>
            <p:nvPr/>
          </p:nvGrpSpPr>
          <p:grpSpPr>
            <a:xfrm>
              <a:off x="2440455" y="3979819"/>
              <a:ext cx="188449" cy="834973"/>
              <a:chOff x="10641180" y="500718"/>
              <a:chExt cx="247650" cy="1097280"/>
            </a:xfrm>
            <a:solidFill>
              <a:schemeClr val="accent6"/>
            </a:solidFill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6AFEF2EE-86E5-6801-F292-3D1F6A3EB483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BE26B247-300F-2CEA-FB37-5D62A8008B3A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8316F0A7-C585-369B-CC3A-BB940A2053C1}"/>
                </a:ext>
              </a:extLst>
            </p:cNvPr>
            <p:cNvGrpSpPr/>
            <p:nvPr/>
          </p:nvGrpSpPr>
          <p:grpSpPr>
            <a:xfrm>
              <a:off x="1317620" y="3801808"/>
              <a:ext cx="188449" cy="834973"/>
              <a:chOff x="10641180" y="278676"/>
              <a:chExt cx="247650" cy="1097280"/>
            </a:xfrm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38C71B75-5A08-0BF3-B0FA-632599152BF9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5B70F4B3-66BC-3DCC-5705-5A6B3D546904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6C636C16-B571-0A1C-F258-375CD3B6A151}"/>
                </a:ext>
              </a:extLst>
            </p:cNvPr>
            <p:cNvGrpSpPr/>
            <p:nvPr/>
          </p:nvGrpSpPr>
          <p:grpSpPr>
            <a:xfrm>
              <a:off x="1102808" y="4055614"/>
              <a:ext cx="188449" cy="834973"/>
              <a:chOff x="10641180" y="278676"/>
              <a:chExt cx="247650" cy="1097280"/>
            </a:xfrm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DBBB5A1A-AD8A-5839-DE1F-EC321BD280D1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1168A272-E652-C046-F4AF-7AA8994ABDF0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B421BD2-1E2D-A493-4D00-3E90A8C2BFC4}"/>
                </a:ext>
              </a:extLst>
            </p:cNvPr>
            <p:cNvGrpSpPr/>
            <p:nvPr/>
          </p:nvGrpSpPr>
          <p:grpSpPr>
            <a:xfrm>
              <a:off x="6297448" y="1419517"/>
              <a:ext cx="188449" cy="834973"/>
              <a:chOff x="10641180" y="605206"/>
              <a:chExt cx="247650" cy="1097280"/>
            </a:xfrm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6415909C-F017-6C22-F22A-FBC41EE73808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6ADE0F17-B667-6206-F57D-22E7DB26E6C1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B7C83D60-0F26-C96C-F780-627636124123}"/>
                </a:ext>
              </a:extLst>
            </p:cNvPr>
            <p:cNvGrpSpPr/>
            <p:nvPr/>
          </p:nvGrpSpPr>
          <p:grpSpPr>
            <a:xfrm>
              <a:off x="5615340" y="1500297"/>
              <a:ext cx="188449" cy="1471350"/>
              <a:chOff x="10641180" y="438150"/>
              <a:chExt cx="247650" cy="1828800"/>
            </a:xfrm>
            <a:solidFill>
              <a:schemeClr val="accent6"/>
            </a:solidFill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D22CC32C-3452-6B10-F974-7698D9626C58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6A92B3F5-3847-4A53-7EA2-8B9D10021820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D646709-BA4C-88AB-575F-BDF642F757CF}"/>
                </a:ext>
              </a:extLst>
            </p:cNvPr>
            <p:cNvGrpSpPr/>
            <p:nvPr/>
          </p:nvGrpSpPr>
          <p:grpSpPr>
            <a:xfrm>
              <a:off x="5378386" y="1777351"/>
              <a:ext cx="188449" cy="834973"/>
              <a:chOff x="10641180" y="500718"/>
              <a:chExt cx="247650" cy="1097280"/>
            </a:xfrm>
            <a:solidFill>
              <a:schemeClr val="accent6"/>
            </a:solidFill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A08E0B35-EA9E-9639-3946-7D403CBF443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7F003585-970A-0DA4-E9FA-5C788E132AD9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CF46C478-84BE-3813-5FD8-DFD57C013D39}"/>
                </a:ext>
              </a:extLst>
            </p:cNvPr>
            <p:cNvGrpSpPr/>
            <p:nvPr/>
          </p:nvGrpSpPr>
          <p:grpSpPr>
            <a:xfrm>
              <a:off x="5836292" y="1859500"/>
              <a:ext cx="188449" cy="834973"/>
              <a:chOff x="10641180" y="500718"/>
              <a:chExt cx="247650" cy="1097280"/>
            </a:xfrm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008144D0-126C-3CAB-2437-097A0F229D70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08FEF5E9-75DB-140A-CC43-A56773214B95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9B7B35DB-B616-35B5-89E5-7520B67F966E}"/>
                </a:ext>
              </a:extLst>
            </p:cNvPr>
            <p:cNvGrpSpPr/>
            <p:nvPr/>
          </p:nvGrpSpPr>
          <p:grpSpPr>
            <a:xfrm>
              <a:off x="5161382" y="1476120"/>
              <a:ext cx="188449" cy="1391622"/>
              <a:chOff x="10641180" y="438150"/>
              <a:chExt cx="247650" cy="1828800"/>
            </a:xfrm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CDF3CA0B-B412-1CA1-3299-449E89453C2D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5F6124E0-F9D9-2493-86EF-CAEBA738CA2C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C594687A-3E0C-2B18-7A77-C825D8E5BC51}"/>
                </a:ext>
              </a:extLst>
            </p:cNvPr>
            <p:cNvGrpSpPr/>
            <p:nvPr/>
          </p:nvGrpSpPr>
          <p:grpSpPr>
            <a:xfrm>
              <a:off x="1758760" y="3523581"/>
              <a:ext cx="188449" cy="1391622"/>
              <a:chOff x="10641180" y="438150"/>
              <a:chExt cx="247650" cy="1828800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3C349968-128F-2110-C76A-B7D3865A94A4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6E1709ED-AF99-E089-1C4C-CFE9DE848574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279AF65-D556-DEDF-4C13-F20E1739305D}"/>
                </a:ext>
              </a:extLst>
            </p:cNvPr>
            <p:cNvGrpSpPr/>
            <p:nvPr/>
          </p:nvGrpSpPr>
          <p:grpSpPr>
            <a:xfrm>
              <a:off x="2890003" y="3736385"/>
              <a:ext cx="188449" cy="834973"/>
              <a:chOff x="10641180" y="500718"/>
              <a:chExt cx="247650" cy="1097280"/>
            </a:xfrm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C2DFF04E-100B-18DF-91A4-A1C995BD108A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55568E0E-16AF-9688-E69B-904260B3F90D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A2FF1709-C12B-AD6B-AD59-C3AC5231859D}"/>
                </a:ext>
              </a:extLst>
            </p:cNvPr>
            <p:cNvGrpSpPr/>
            <p:nvPr/>
          </p:nvGrpSpPr>
          <p:grpSpPr>
            <a:xfrm>
              <a:off x="3127455" y="3327948"/>
              <a:ext cx="188449" cy="834973"/>
              <a:chOff x="10641180" y="500718"/>
              <a:chExt cx="247650" cy="1097280"/>
            </a:xfrm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D2B906E3-31DB-4553-D69C-B607FC10889D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6A679EA0-5D2A-D394-66C6-88A9E98831B9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3996F624-8C00-ED2C-EA88-7D019FEB3D5A}"/>
                </a:ext>
              </a:extLst>
            </p:cNvPr>
            <p:cNvGrpSpPr/>
            <p:nvPr/>
          </p:nvGrpSpPr>
          <p:grpSpPr>
            <a:xfrm>
              <a:off x="3351373" y="3111280"/>
              <a:ext cx="188449" cy="834973"/>
              <a:chOff x="10641180" y="500718"/>
              <a:chExt cx="247650" cy="1097280"/>
            </a:xfrm>
            <a:solidFill>
              <a:schemeClr val="accent6"/>
            </a:solidFill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6099B512-2884-E81A-EC49-421D1AECD432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B4C5AB48-5AAE-25A5-DD05-49C92BB0C4B8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90C4D38B-53DA-4407-AEBD-647F0920FEB9}"/>
                </a:ext>
              </a:extLst>
            </p:cNvPr>
            <p:cNvGrpSpPr/>
            <p:nvPr/>
          </p:nvGrpSpPr>
          <p:grpSpPr>
            <a:xfrm>
              <a:off x="4028873" y="3339995"/>
              <a:ext cx="188449" cy="834973"/>
              <a:chOff x="10641180" y="500718"/>
              <a:chExt cx="247650" cy="1097280"/>
            </a:xfrm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72BECF12-B912-1CCE-752E-6AF9FAC91E72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70BAAA12-B0B8-A4AE-8626-3067C6367DAE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A0EFE03B-761D-91A8-6ABF-CD15618A0F11}"/>
                </a:ext>
              </a:extLst>
            </p:cNvPr>
            <p:cNvGrpSpPr/>
            <p:nvPr/>
          </p:nvGrpSpPr>
          <p:grpSpPr>
            <a:xfrm>
              <a:off x="3780152" y="3424981"/>
              <a:ext cx="188449" cy="1391622"/>
              <a:chOff x="10641180" y="438150"/>
              <a:chExt cx="247650" cy="1828800"/>
            </a:xfrm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4B6EB2F5-B99C-C03C-EFDE-2EAF700918EF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657DCFD4-8E5D-DAFF-49EE-C7A083B6455B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C8083D1F-8DBF-496D-F9FA-B70548F278F3}"/>
                </a:ext>
              </a:extLst>
            </p:cNvPr>
            <p:cNvGrpSpPr/>
            <p:nvPr/>
          </p:nvGrpSpPr>
          <p:grpSpPr>
            <a:xfrm>
              <a:off x="6056432" y="1499565"/>
              <a:ext cx="188449" cy="834973"/>
              <a:chOff x="10641180" y="605206"/>
              <a:chExt cx="247650" cy="1097280"/>
            </a:xfrm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4C6C079F-4751-9435-1842-1AD2321D22CF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ADD85BFF-0FDF-1693-BA10-5D114CF8016D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2E36F22F-C2A9-EF7C-6E77-4D8938DE40E1}"/>
              </a:ext>
            </a:extLst>
          </p:cNvPr>
          <p:cNvGrpSpPr/>
          <p:nvPr/>
        </p:nvGrpSpPr>
        <p:grpSpPr>
          <a:xfrm>
            <a:off x="771104" y="4500101"/>
            <a:ext cx="1193383" cy="1228529"/>
            <a:chOff x="2736685" y="4481688"/>
            <a:chExt cx="1741367" cy="1792652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0FC9F4D-0D02-56CD-D3BB-2025B80B0FC4}"/>
                </a:ext>
              </a:extLst>
            </p:cNvPr>
            <p:cNvSpPr/>
            <p:nvPr/>
          </p:nvSpPr>
          <p:spPr>
            <a:xfrm>
              <a:off x="3172072" y="4481688"/>
              <a:ext cx="883757" cy="1511276"/>
            </a:xfrm>
            <a:custGeom>
              <a:avLst/>
              <a:gdLst>
                <a:gd name="connsiteX0" fmla="*/ 216364 w 989594"/>
                <a:gd name="connsiteY0" fmla="*/ 1501182 h 1692265"/>
                <a:gd name="connsiteX1" fmla="*/ 128530 w 989594"/>
                <a:gd name="connsiteY1" fmla="*/ 1386412 h 1692265"/>
                <a:gd name="connsiteX2" fmla="*/ 36597 w 989594"/>
                <a:gd name="connsiteY2" fmla="*/ 1159215 h 1692265"/>
                <a:gd name="connsiteX3" fmla="*/ 35426 w 989594"/>
                <a:gd name="connsiteY3" fmla="*/ 1145162 h 1692265"/>
                <a:gd name="connsiteX4" fmla="*/ 13175 w 989594"/>
                <a:gd name="connsiteY4" fmla="*/ 938460 h 1692265"/>
                <a:gd name="connsiteX5" fmla="*/ 2635 w 989594"/>
                <a:gd name="connsiteY5" fmla="*/ 839500 h 1692265"/>
                <a:gd name="connsiteX6" fmla="*/ 6734 w 989594"/>
                <a:gd name="connsiteY6" fmla="*/ 783872 h 1692265"/>
                <a:gd name="connsiteX7" fmla="*/ 1464 w 989594"/>
                <a:gd name="connsiteY7" fmla="*/ 670274 h 1692265"/>
                <a:gd name="connsiteX8" fmla="*/ 3806 w 989594"/>
                <a:gd name="connsiteY8" fmla="*/ 643338 h 1692265"/>
                <a:gd name="connsiteX9" fmla="*/ 1464 w 989594"/>
                <a:gd name="connsiteY9" fmla="*/ 458301 h 1692265"/>
                <a:gd name="connsiteX10" fmla="*/ 43624 w 989594"/>
                <a:gd name="connsiteY10" fmla="*/ 223492 h 1692265"/>
                <a:gd name="connsiteX11" fmla="*/ 50065 w 989594"/>
                <a:gd name="connsiteY11" fmla="*/ 206511 h 1692265"/>
                <a:gd name="connsiteX12" fmla="*/ 65875 w 989594"/>
                <a:gd name="connsiteY12" fmla="*/ 169035 h 1692265"/>
                <a:gd name="connsiteX13" fmla="*/ 139656 w 989594"/>
                <a:gd name="connsiteY13" fmla="*/ 101110 h 1692265"/>
                <a:gd name="connsiteX14" fmla="*/ 165420 w 989594"/>
                <a:gd name="connsiteY14" fmla="*/ 85300 h 1692265"/>
                <a:gd name="connsiteX15" fmla="*/ 296000 w 989594"/>
                <a:gd name="connsiteY15" fmla="*/ 27915 h 1692265"/>
                <a:gd name="connsiteX16" fmla="*/ 481037 w 989594"/>
                <a:gd name="connsiteY16" fmla="*/ 2151 h 1692265"/>
                <a:gd name="connsiteX17" fmla="*/ 776158 w 989594"/>
                <a:gd name="connsiteY17" fmla="*/ 57193 h 1692265"/>
                <a:gd name="connsiteX18" fmla="*/ 900297 w 989594"/>
                <a:gd name="connsiteY18" fmla="*/ 173720 h 1692265"/>
                <a:gd name="connsiteX19" fmla="*/ 993401 w 989594"/>
                <a:gd name="connsiteY19" fmla="*/ 525641 h 1692265"/>
                <a:gd name="connsiteX20" fmla="*/ 988716 w 989594"/>
                <a:gd name="connsiteY20" fmla="*/ 647437 h 1692265"/>
                <a:gd name="connsiteX21" fmla="*/ 991059 w 989594"/>
                <a:gd name="connsiteY21" fmla="*/ 674958 h 1692265"/>
                <a:gd name="connsiteX22" fmla="*/ 981690 w 989594"/>
                <a:gd name="connsiteY22" fmla="*/ 874634 h 1692265"/>
                <a:gd name="connsiteX23" fmla="*/ 965880 w 989594"/>
                <a:gd name="connsiteY23" fmla="*/ 953099 h 1692265"/>
                <a:gd name="connsiteX24" fmla="*/ 955339 w 989594"/>
                <a:gd name="connsiteY24" fmla="*/ 1105344 h 1692265"/>
                <a:gd name="connsiteX25" fmla="*/ 911423 w 989594"/>
                <a:gd name="connsiteY25" fmla="*/ 1322001 h 1692265"/>
                <a:gd name="connsiteX26" fmla="*/ 832372 w 989594"/>
                <a:gd name="connsiteY26" fmla="*/ 1481273 h 1692265"/>
                <a:gd name="connsiteX27" fmla="*/ 810121 w 989594"/>
                <a:gd name="connsiteY27" fmla="*/ 1511136 h 1692265"/>
                <a:gd name="connsiteX28" fmla="*/ 777330 w 989594"/>
                <a:gd name="connsiteY28" fmla="*/ 1555639 h 1692265"/>
                <a:gd name="connsiteX29" fmla="*/ 644993 w 989594"/>
                <a:gd name="connsiteY29" fmla="*/ 1663382 h 1692265"/>
                <a:gd name="connsiteX30" fmla="*/ 517341 w 989594"/>
                <a:gd name="connsiteY30" fmla="*/ 1692660 h 1692265"/>
                <a:gd name="connsiteX31" fmla="*/ 304783 w 989594"/>
                <a:gd name="connsiteY31" fmla="*/ 1592529 h 1692265"/>
                <a:gd name="connsiteX32" fmla="*/ 231003 w 989594"/>
                <a:gd name="connsiteY32" fmla="*/ 1524019 h 1692265"/>
                <a:gd name="connsiteX33" fmla="*/ 216364 w 989594"/>
                <a:gd name="connsiteY33" fmla="*/ 1501182 h 1692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989594" h="1692265">
                  <a:moveTo>
                    <a:pt x="216364" y="1501182"/>
                  </a:moveTo>
                  <a:cubicBezTo>
                    <a:pt x="186501" y="1463120"/>
                    <a:pt x="153709" y="1427987"/>
                    <a:pt x="128530" y="1386412"/>
                  </a:cubicBezTo>
                  <a:cubicBezTo>
                    <a:pt x="85784" y="1316731"/>
                    <a:pt x="59434" y="1272814"/>
                    <a:pt x="36597" y="1159215"/>
                  </a:cubicBezTo>
                  <a:cubicBezTo>
                    <a:pt x="36597" y="1154531"/>
                    <a:pt x="37183" y="1149261"/>
                    <a:pt x="35426" y="1145162"/>
                  </a:cubicBezTo>
                  <a:cubicBezTo>
                    <a:pt x="16103" y="1065526"/>
                    <a:pt x="23130" y="1008141"/>
                    <a:pt x="13175" y="938460"/>
                  </a:cubicBezTo>
                  <a:cubicBezTo>
                    <a:pt x="2635" y="906254"/>
                    <a:pt x="878" y="872877"/>
                    <a:pt x="2635" y="839500"/>
                  </a:cubicBezTo>
                  <a:cubicBezTo>
                    <a:pt x="3806" y="820762"/>
                    <a:pt x="3806" y="802024"/>
                    <a:pt x="6734" y="783872"/>
                  </a:cubicBezTo>
                  <a:cubicBezTo>
                    <a:pt x="12590" y="745225"/>
                    <a:pt x="7319" y="707749"/>
                    <a:pt x="1464" y="670274"/>
                  </a:cubicBezTo>
                  <a:cubicBezTo>
                    <a:pt x="293" y="661490"/>
                    <a:pt x="-2049" y="651536"/>
                    <a:pt x="3806" y="643338"/>
                  </a:cubicBezTo>
                  <a:cubicBezTo>
                    <a:pt x="-878" y="581854"/>
                    <a:pt x="-293" y="520371"/>
                    <a:pt x="1464" y="458301"/>
                  </a:cubicBezTo>
                  <a:cubicBezTo>
                    <a:pt x="4392" y="373981"/>
                    <a:pt x="10247" y="298444"/>
                    <a:pt x="43624" y="223492"/>
                  </a:cubicBezTo>
                  <a:cubicBezTo>
                    <a:pt x="45966" y="218222"/>
                    <a:pt x="51236" y="212952"/>
                    <a:pt x="50065" y="206511"/>
                  </a:cubicBezTo>
                  <a:cubicBezTo>
                    <a:pt x="49480" y="191286"/>
                    <a:pt x="57678" y="179575"/>
                    <a:pt x="65875" y="169035"/>
                  </a:cubicBezTo>
                  <a:cubicBezTo>
                    <a:pt x="81685" y="149712"/>
                    <a:pt x="116233" y="113993"/>
                    <a:pt x="139656" y="101110"/>
                  </a:cubicBezTo>
                  <a:cubicBezTo>
                    <a:pt x="147854" y="94669"/>
                    <a:pt x="156051" y="89399"/>
                    <a:pt x="165420" y="85300"/>
                  </a:cubicBezTo>
                  <a:cubicBezTo>
                    <a:pt x="209337" y="66562"/>
                    <a:pt x="253254" y="48410"/>
                    <a:pt x="296000" y="27915"/>
                  </a:cubicBezTo>
                  <a:cubicBezTo>
                    <a:pt x="355142" y="-191"/>
                    <a:pt x="416625" y="-3119"/>
                    <a:pt x="481037" y="2151"/>
                  </a:cubicBezTo>
                  <a:cubicBezTo>
                    <a:pt x="581753" y="10349"/>
                    <a:pt x="680712" y="22060"/>
                    <a:pt x="776158" y="57193"/>
                  </a:cubicBezTo>
                  <a:cubicBezTo>
                    <a:pt x="830615" y="77688"/>
                    <a:pt x="872776" y="122776"/>
                    <a:pt x="900297" y="173720"/>
                  </a:cubicBezTo>
                  <a:cubicBezTo>
                    <a:pt x="960024" y="283219"/>
                    <a:pt x="998671" y="398574"/>
                    <a:pt x="993401" y="525641"/>
                  </a:cubicBezTo>
                  <a:cubicBezTo>
                    <a:pt x="991644" y="566044"/>
                    <a:pt x="991059" y="606448"/>
                    <a:pt x="988716" y="647437"/>
                  </a:cubicBezTo>
                  <a:cubicBezTo>
                    <a:pt x="993401" y="656220"/>
                    <a:pt x="992815" y="665589"/>
                    <a:pt x="991059" y="674958"/>
                  </a:cubicBezTo>
                  <a:cubicBezTo>
                    <a:pt x="978762" y="741126"/>
                    <a:pt x="983446" y="807880"/>
                    <a:pt x="981690" y="874634"/>
                  </a:cubicBezTo>
                  <a:cubicBezTo>
                    <a:pt x="981104" y="901569"/>
                    <a:pt x="982275" y="929091"/>
                    <a:pt x="965880" y="953099"/>
                  </a:cubicBezTo>
                  <a:cubicBezTo>
                    <a:pt x="951241" y="1002871"/>
                    <a:pt x="955339" y="1053815"/>
                    <a:pt x="955339" y="1105344"/>
                  </a:cubicBezTo>
                  <a:cubicBezTo>
                    <a:pt x="954754" y="1179710"/>
                    <a:pt x="923719" y="1249977"/>
                    <a:pt x="911423" y="1322001"/>
                  </a:cubicBezTo>
                  <a:cubicBezTo>
                    <a:pt x="900882" y="1383484"/>
                    <a:pt x="867506" y="1432671"/>
                    <a:pt x="832372" y="1481273"/>
                  </a:cubicBezTo>
                  <a:cubicBezTo>
                    <a:pt x="825345" y="1491227"/>
                    <a:pt x="817148" y="1501182"/>
                    <a:pt x="810121" y="1511136"/>
                  </a:cubicBezTo>
                  <a:cubicBezTo>
                    <a:pt x="805436" y="1530460"/>
                    <a:pt x="790797" y="1543342"/>
                    <a:pt x="777330" y="1555639"/>
                  </a:cubicBezTo>
                  <a:cubicBezTo>
                    <a:pt x="734584" y="1593700"/>
                    <a:pt x="691838" y="1631176"/>
                    <a:pt x="644993" y="1663382"/>
                  </a:cubicBezTo>
                  <a:cubicBezTo>
                    <a:pt x="606346" y="1689732"/>
                    <a:pt x="561844" y="1693245"/>
                    <a:pt x="517341" y="1692660"/>
                  </a:cubicBezTo>
                  <a:cubicBezTo>
                    <a:pt x="431850" y="1691488"/>
                    <a:pt x="363339" y="1651670"/>
                    <a:pt x="304783" y="1592529"/>
                  </a:cubicBezTo>
                  <a:cubicBezTo>
                    <a:pt x="280776" y="1568521"/>
                    <a:pt x="253840" y="1548612"/>
                    <a:pt x="231003" y="1524019"/>
                  </a:cubicBezTo>
                  <a:cubicBezTo>
                    <a:pt x="224562" y="1517578"/>
                    <a:pt x="216364" y="1511722"/>
                    <a:pt x="216364" y="1501182"/>
                  </a:cubicBezTo>
                  <a:close/>
                </a:path>
              </a:pathLst>
            </a:custGeom>
            <a:solidFill>
              <a:srgbClr val="714B25"/>
            </a:solidFill>
            <a:ln w="58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AFB9DF7-B10D-1BEE-374C-6BAC01388687}"/>
                </a:ext>
              </a:extLst>
            </p:cNvPr>
            <p:cNvSpPr/>
            <p:nvPr/>
          </p:nvSpPr>
          <p:spPr>
            <a:xfrm>
              <a:off x="2736685" y="5855994"/>
              <a:ext cx="1741367" cy="418346"/>
            </a:xfrm>
            <a:custGeom>
              <a:avLst/>
              <a:gdLst>
                <a:gd name="connsiteX0" fmla="*/ 1948526 w 1949911"/>
                <a:gd name="connsiteY0" fmla="*/ 469970 h 468447"/>
                <a:gd name="connsiteX1" fmla="*/ 1143968 w 1949911"/>
                <a:gd name="connsiteY1" fmla="*/ 469970 h 468447"/>
                <a:gd name="connsiteX2" fmla="*/ 27307 w 1949911"/>
                <a:gd name="connsiteY2" fmla="*/ 469970 h 468447"/>
                <a:gd name="connsiteX3" fmla="*/ 2128 w 1949911"/>
                <a:gd name="connsiteY3" fmla="*/ 440107 h 468447"/>
                <a:gd name="connsiteX4" fmla="*/ 53071 w 1949911"/>
                <a:gd name="connsiteY4" fmla="*/ 275565 h 468447"/>
                <a:gd name="connsiteX5" fmla="*/ 278511 w 1949911"/>
                <a:gd name="connsiteY5" fmla="*/ 94041 h 468447"/>
                <a:gd name="connsiteX6" fmla="*/ 557238 w 1949911"/>
                <a:gd name="connsiteY6" fmla="*/ 6208 h 468447"/>
                <a:gd name="connsiteX7" fmla="*/ 581831 w 1949911"/>
                <a:gd name="connsiteY7" fmla="*/ 352 h 468447"/>
                <a:gd name="connsiteX8" fmla="*/ 596470 w 1949911"/>
                <a:gd name="connsiteY8" fmla="*/ 29044 h 468447"/>
                <a:gd name="connsiteX9" fmla="*/ 885151 w 1949911"/>
                <a:gd name="connsiteY9" fmla="*/ 335877 h 468447"/>
                <a:gd name="connsiteX10" fmla="*/ 1067259 w 1949911"/>
                <a:gd name="connsiteY10" fmla="*/ 331193 h 468447"/>
                <a:gd name="connsiteX11" fmla="*/ 1354769 w 1949911"/>
                <a:gd name="connsiteY11" fmla="*/ 36071 h 468447"/>
                <a:gd name="connsiteX12" fmla="*/ 1375849 w 1949911"/>
                <a:gd name="connsiteY12" fmla="*/ 938 h 468447"/>
                <a:gd name="connsiteX13" fmla="*/ 1677997 w 1949911"/>
                <a:gd name="connsiteY13" fmla="*/ 96384 h 468447"/>
                <a:gd name="connsiteX14" fmla="*/ 1947940 w 1949911"/>
                <a:gd name="connsiteY14" fmla="*/ 423126 h 468447"/>
                <a:gd name="connsiteX15" fmla="*/ 1948526 w 1949911"/>
                <a:gd name="connsiteY15" fmla="*/ 469970 h 46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49911" h="468447">
                  <a:moveTo>
                    <a:pt x="1948526" y="469970"/>
                  </a:moveTo>
                  <a:cubicBezTo>
                    <a:pt x="1680340" y="469970"/>
                    <a:pt x="1412154" y="469970"/>
                    <a:pt x="1143968" y="469970"/>
                  </a:cubicBezTo>
                  <a:cubicBezTo>
                    <a:pt x="771552" y="469970"/>
                    <a:pt x="399722" y="469970"/>
                    <a:pt x="27307" y="469970"/>
                  </a:cubicBezTo>
                  <a:cubicBezTo>
                    <a:pt x="-3142" y="469970"/>
                    <a:pt x="-1971" y="469970"/>
                    <a:pt x="2128" y="440107"/>
                  </a:cubicBezTo>
                  <a:cubicBezTo>
                    <a:pt x="10325" y="382722"/>
                    <a:pt x="24964" y="327094"/>
                    <a:pt x="53071" y="275565"/>
                  </a:cubicBezTo>
                  <a:cubicBezTo>
                    <a:pt x="103429" y="184803"/>
                    <a:pt x="178381" y="122734"/>
                    <a:pt x="278511" y="94041"/>
                  </a:cubicBezTo>
                  <a:cubicBezTo>
                    <a:pt x="372201" y="67691"/>
                    <a:pt x="464134" y="34900"/>
                    <a:pt x="557238" y="6208"/>
                  </a:cubicBezTo>
                  <a:cubicBezTo>
                    <a:pt x="565435" y="3865"/>
                    <a:pt x="573048" y="-1405"/>
                    <a:pt x="581831" y="352"/>
                  </a:cubicBezTo>
                  <a:cubicBezTo>
                    <a:pt x="591786" y="7379"/>
                    <a:pt x="592371" y="19090"/>
                    <a:pt x="596470" y="29044"/>
                  </a:cubicBezTo>
                  <a:cubicBezTo>
                    <a:pt x="650341" y="171335"/>
                    <a:pt x="744031" y="274394"/>
                    <a:pt x="885151" y="335877"/>
                  </a:cubicBezTo>
                  <a:cubicBezTo>
                    <a:pt x="948391" y="363399"/>
                    <a:pt x="1005776" y="359885"/>
                    <a:pt x="1067259" y="331193"/>
                  </a:cubicBezTo>
                  <a:cubicBezTo>
                    <a:pt x="1200181" y="267952"/>
                    <a:pt x="1296213" y="170750"/>
                    <a:pt x="1354769" y="36071"/>
                  </a:cubicBezTo>
                  <a:cubicBezTo>
                    <a:pt x="1360039" y="23774"/>
                    <a:pt x="1362381" y="8550"/>
                    <a:pt x="1375849" y="938"/>
                  </a:cubicBezTo>
                  <a:cubicBezTo>
                    <a:pt x="1477151" y="31972"/>
                    <a:pt x="1577281" y="64763"/>
                    <a:pt x="1677997" y="96384"/>
                  </a:cubicBezTo>
                  <a:cubicBezTo>
                    <a:pt x="1836684" y="146742"/>
                    <a:pt x="1922761" y="260926"/>
                    <a:pt x="1947940" y="423126"/>
                  </a:cubicBezTo>
                  <a:cubicBezTo>
                    <a:pt x="1950282" y="438350"/>
                    <a:pt x="1958480" y="454160"/>
                    <a:pt x="1948526" y="469970"/>
                  </a:cubicBezTo>
                  <a:close/>
                </a:path>
              </a:pathLst>
            </a:custGeom>
            <a:solidFill>
              <a:schemeClr val="accent2"/>
            </a:solidFill>
            <a:ln w="58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643BF00-88E2-AB6C-1A98-7D6353FFD59D}"/>
                </a:ext>
              </a:extLst>
            </p:cNvPr>
            <p:cNvSpPr/>
            <p:nvPr/>
          </p:nvSpPr>
          <p:spPr>
            <a:xfrm>
              <a:off x="3101616" y="4708800"/>
              <a:ext cx="1016287" cy="1475493"/>
            </a:xfrm>
            <a:custGeom>
              <a:avLst/>
              <a:gdLst>
                <a:gd name="connsiteX0" fmla="*/ 252462 w 1016287"/>
                <a:gd name="connsiteY0" fmla="*/ 1114041 h 1475493"/>
                <a:gd name="connsiteX1" fmla="*/ 373260 w 1016287"/>
                <a:gd name="connsiteY1" fmla="*/ 1223335 h 1475493"/>
                <a:gd name="connsiteX2" fmla="*/ 608580 w 1016287"/>
                <a:gd name="connsiteY2" fmla="*/ 1265692 h 1475493"/>
                <a:gd name="connsiteX3" fmla="*/ 689111 w 1016287"/>
                <a:gd name="connsiteY3" fmla="*/ 1210261 h 1475493"/>
                <a:gd name="connsiteX4" fmla="*/ 782716 w 1016287"/>
                <a:gd name="connsiteY4" fmla="*/ 1121885 h 1475493"/>
                <a:gd name="connsiteX5" fmla="*/ 862726 w 1016287"/>
                <a:gd name="connsiteY5" fmla="*/ 1147509 h 1475493"/>
                <a:gd name="connsiteX6" fmla="*/ 687543 w 1016287"/>
                <a:gd name="connsiteY6" fmla="*/ 1389628 h 1475493"/>
                <a:gd name="connsiteX7" fmla="*/ 520727 w 1016287"/>
                <a:gd name="connsiteY7" fmla="*/ 1472774 h 1475493"/>
                <a:gd name="connsiteX8" fmla="*/ 491966 w 1016287"/>
                <a:gd name="connsiteY8" fmla="*/ 1473819 h 1475493"/>
                <a:gd name="connsiteX9" fmla="*/ 154673 w 1016287"/>
                <a:gd name="connsiteY9" fmla="*/ 1148555 h 1475493"/>
                <a:gd name="connsiteX10" fmla="*/ 252462 w 1016287"/>
                <a:gd name="connsiteY10" fmla="*/ 1114041 h 1475493"/>
                <a:gd name="connsiteX11" fmla="*/ 943780 w 1016287"/>
                <a:gd name="connsiteY11" fmla="*/ 350558 h 1475493"/>
                <a:gd name="connsiteX12" fmla="*/ 999211 w 1016287"/>
                <a:gd name="connsiteY12" fmla="*/ 378797 h 1475493"/>
                <a:gd name="connsiteX13" fmla="*/ 1002348 w 1016287"/>
                <a:gd name="connsiteY13" fmla="*/ 515806 h 1475493"/>
                <a:gd name="connsiteX14" fmla="*/ 945871 w 1016287"/>
                <a:gd name="connsiteY14" fmla="*/ 609934 h 1475493"/>
                <a:gd name="connsiteX15" fmla="*/ 923385 w 1016287"/>
                <a:gd name="connsiteY15" fmla="*/ 623531 h 1475493"/>
                <a:gd name="connsiteX16" fmla="*/ 930707 w 1016287"/>
                <a:gd name="connsiteY16" fmla="*/ 447301 h 1475493"/>
                <a:gd name="connsiteX17" fmla="*/ 943780 w 1016287"/>
                <a:gd name="connsiteY17" fmla="*/ 350558 h 1475493"/>
                <a:gd name="connsiteX18" fmla="*/ 63159 w 1016287"/>
                <a:gd name="connsiteY18" fmla="*/ 346899 h 1475493"/>
                <a:gd name="connsiteX19" fmla="*/ 70480 w 1016287"/>
                <a:gd name="connsiteY19" fmla="*/ 509008 h 1475493"/>
                <a:gd name="connsiteX20" fmla="*/ 71526 w 1016287"/>
                <a:gd name="connsiteY20" fmla="*/ 610980 h 1475493"/>
                <a:gd name="connsiteX21" fmla="*/ 408 w 1016287"/>
                <a:gd name="connsiteY21" fmla="*/ 428476 h 1475493"/>
                <a:gd name="connsiteX22" fmla="*/ 63159 w 1016287"/>
                <a:gd name="connsiteY22" fmla="*/ 346899 h 1475493"/>
                <a:gd name="connsiteX23" fmla="*/ 537330 w 1016287"/>
                <a:gd name="connsiteY23" fmla="*/ 781 h 1475493"/>
                <a:gd name="connsiteX24" fmla="*/ 739313 w 1016287"/>
                <a:gd name="connsiteY24" fmla="*/ 33138 h 1475493"/>
                <a:gd name="connsiteX25" fmla="*/ 745589 w 1016287"/>
                <a:gd name="connsiteY25" fmla="*/ 34707 h 1475493"/>
                <a:gd name="connsiteX26" fmla="*/ 861157 w 1016287"/>
                <a:gd name="connsiteY26" fmla="*/ 147660 h 1475493"/>
                <a:gd name="connsiteX27" fmla="*/ 898285 w 1016287"/>
                <a:gd name="connsiteY27" fmla="*/ 393962 h 1475493"/>
                <a:gd name="connsiteX28" fmla="*/ 848083 w 1016287"/>
                <a:gd name="connsiteY28" fmla="*/ 644970 h 1475493"/>
                <a:gd name="connsiteX29" fmla="*/ 811478 w 1016287"/>
                <a:gd name="connsiteY29" fmla="*/ 744850 h 1475493"/>
                <a:gd name="connsiteX30" fmla="*/ 787423 w 1016287"/>
                <a:gd name="connsiteY30" fmla="*/ 767859 h 1475493"/>
                <a:gd name="connsiteX31" fmla="*/ 758661 w 1016287"/>
                <a:gd name="connsiteY31" fmla="*/ 747987 h 1475493"/>
                <a:gd name="connsiteX32" fmla="*/ 553149 w 1016287"/>
                <a:gd name="connsiteY32" fmla="*/ 653859 h 1475493"/>
                <a:gd name="connsiteX33" fmla="*/ 505038 w 1016287"/>
                <a:gd name="connsiteY33" fmla="*/ 677914 h 1475493"/>
                <a:gd name="connsiteX34" fmla="*/ 566222 w 1016287"/>
                <a:gd name="connsiteY34" fmla="*/ 687327 h 1475493"/>
                <a:gd name="connsiteX35" fmla="*/ 636295 w 1016287"/>
                <a:gd name="connsiteY35" fmla="*/ 775180 h 1475493"/>
                <a:gd name="connsiteX36" fmla="*/ 605965 w 1016287"/>
                <a:gd name="connsiteY36" fmla="*/ 844207 h 1475493"/>
                <a:gd name="connsiteX37" fmla="*/ 403066 w 1016287"/>
                <a:gd name="connsiteY37" fmla="*/ 846822 h 1475493"/>
                <a:gd name="connsiteX38" fmla="*/ 421369 w 1016287"/>
                <a:gd name="connsiteY38" fmla="*/ 694648 h 1475493"/>
                <a:gd name="connsiteX39" fmla="*/ 500332 w 1016287"/>
                <a:gd name="connsiteY39" fmla="*/ 678437 h 1475493"/>
                <a:gd name="connsiteX40" fmla="*/ 278086 w 1016287"/>
                <a:gd name="connsiteY40" fmla="*/ 704061 h 1475493"/>
                <a:gd name="connsiteX41" fmla="*/ 245663 w 1016287"/>
                <a:gd name="connsiteY41" fmla="*/ 750079 h 1475493"/>
                <a:gd name="connsiteX42" fmla="*/ 220040 w 1016287"/>
                <a:gd name="connsiteY42" fmla="*/ 767859 h 1475493"/>
                <a:gd name="connsiteX43" fmla="*/ 195985 w 1016287"/>
                <a:gd name="connsiteY43" fmla="*/ 747987 h 1475493"/>
                <a:gd name="connsiteX44" fmla="*/ 106563 w 1016287"/>
                <a:gd name="connsiteY44" fmla="*/ 493841 h 1475493"/>
                <a:gd name="connsiteX45" fmla="*/ 104995 w 1016287"/>
                <a:gd name="connsiteY45" fmla="*/ 481291 h 1475493"/>
                <a:gd name="connsiteX46" fmla="*/ 121729 w 1016287"/>
                <a:gd name="connsiteY46" fmla="*/ 239173 h 1475493"/>
                <a:gd name="connsiteX47" fmla="*/ 168269 w 1016287"/>
                <a:gd name="connsiteY47" fmla="*/ 90138 h 1475493"/>
                <a:gd name="connsiteX48" fmla="*/ 197554 w 1016287"/>
                <a:gd name="connsiteY48" fmla="*/ 61376 h 1475493"/>
                <a:gd name="connsiteX49" fmla="*/ 332993 w 1016287"/>
                <a:gd name="connsiteY49" fmla="*/ 14312 h 1475493"/>
                <a:gd name="connsiteX50" fmla="*/ 537330 w 1016287"/>
                <a:gd name="connsiteY50" fmla="*/ 781 h 1475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016287" h="1475493">
                  <a:moveTo>
                    <a:pt x="252462" y="1114041"/>
                  </a:moveTo>
                  <a:cubicBezTo>
                    <a:pt x="292728" y="1150647"/>
                    <a:pt x="331425" y="1188821"/>
                    <a:pt x="373260" y="1223335"/>
                  </a:cubicBezTo>
                  <a:cubicBezTo>
                    <a:pt x="443333" y="1280857"/>
                    <a:pt x="522818" y="1293408"/>
                    <a:pt x="608580" y="1265692"/>
                  </a:cubicBezTo>
                  <a:cubicBezTo>
                    <a:pt x="640478" y="1255234"/>
                    <a:pt x="663488" y="1230133"/>
                    <a:pt x="689111" y="1210261"/>
                  </a:cubicBezTo>
                  <a:cubicBezTo>
                    <a:pt x="723103" y="1183591"/>
                    <a:pt x="754478" y="1153785"/>
                    <a:pt x="782716" y="1121885"/>
                  </a:cubicBezTo>
                  <a:cubicBezTo>
                    <a:pt x="809386" y="1130252"/>
                    <a:pt x="836056" y="1139142"/>
                    <a:pt x="862726" y="1147509"/>
                  </a:cubicBezTo>
                  <a:cubicBezTo>
                    <a:pt x="827166" y="1244775"/>
                    <a:pt x="770689" y="1326876"/>
                    <a:pt x="687543" y="1389628"/>
                  </a:cubicBezTo>
                  <a:cubicBezTo>
                    <a:pt x="637341" y="1427801"/>
                    <a:pt x="581387" y="1454995"/>
                    <a:pt x="520727" y="1472774"/>
                  </a:cubicBezTo>
                  <a:cubicBezTo>
                    <a:pt x="510791" y="1475912"/>
                    <a:pt x="501379" y="1476434"/>
                    <a:pt x="491966" y="1473819"/>
                  </a:cubicBezTo>
                  <a:cubicBezTo>
                    <a:pt x="318352" y="1429371"/>
                    <a:pt x="206443" y="1319555"/>
                    <a:pt x="154673" y="1148555"/>
                  </a:cubicBezTo>
                  <a:cubicBezTo>
                    <a:pt x="185526" y="1131298"/>
                    <a:pt x="221086" y="1128160"/>
                    <a:pt x="252462" y="1114041"/>
                  </a:cubicBezTo>
                  <a:close/>
                  <a:moveTo>
                    <a:pt x="943780" y="350558"/>
                  </a:moveTo>
                  <a:cubicBezTo>
                    <a:pt x="964697" y="344283"/>
                    <a:pt x="985615" y="354742"/>
                    <a:pt x="999211" y="378797"/>
                  </a:cubicBezTo>
                  <a:cubicBezTo>
                    <a:pt x="1024312" y="424292"/>
                    <a:pt x="1018560" y="470311"/>
                    <a:pt x="1002348" y="515806"/>
                  </a:cubicBezTo>
                  <a:cubicBezTo>
                    <a:pt x="989798" y="550843"/>
                    <a:pt x="970972" y="582219"/>
                    <a:pt x="945871" y="609934"/>
                  </a:cubicBezTo>
                  <a:cubicBezTo>
                    <a:pt x="940119" y="616733"/>
                    <a:pt x="932798" y="621962"/>
                    <a:pt x="923385" y="623531"/>
                  </a:cubicBezTo>
                  <a:cubicBezTo>
                    <a:pt x="932275" y="565485"/>
                    <a:pt x="932275" y="506394"/>
                    <a:pt x="930707" y="447301"/>
                  </a:cubicBezTo>
                  <a:cubicBezTo>
                    <a:pt x="930183" y="414880"/>
                    <a:pt x="937504" y="382457"/>
                    <a:pt x="943780" y="350558"/>
                  </a:cubicBezTo>
                  <a:close/>
                  <a:moveTo>
                    <a:pt x="63159" y="346899"/>
                  </a:moveTo>
                  <a:cubicBezTo>
                    <a:pt x="76755" y="400238"/>
                    <a:pt x="75709" y="454623"/>
                    <a:pt x="70480" y="509008"/>
                  </a:cubicBezTo>
                  <a:cubicBezTo>
                    <a:pt x="66819" y="542998"/>
                    <a:pt x="73094" y="576989"/>
                    <a:pt x="71526" y="610980"/>
                  </a:cubicBezTo>
                  <a:cubicBezTo>
                    <a:pt x="24462" y="559210"/>
                    <a:pt x="-3776" y="500118"/>
                    <a:pt x="408" y="428476"/>
                  </a:cubicBezTo>
                  <a:cubicBezTo>
                    <a:pt x="2499" y="393440"/>
                    <a:pt x="26031" y="346375"/>
                    <a:pt x="63159" y="346899"/>
                  </a:cubicBezTo>
                  <a:close/>
                  <a:moveTo>
                    <a:pt x="537330" y="781"/>
                  </a:moveTo>
                  <a:cubicBezTo>
                    <a:pt x="605050" y="3592"/>
                    <a:pt x="672378" y="14051"/>
                    <a:pt x="739313" y="33138"/>
                  </a:cubicBezTo>
                  <a:cubicBezTo>
                    <a:pt x="741405" y="33661"/>
                    <a:pt x="743496" y="34184"/>
                    <a:pt x="745589" y="34707"/>
                  </a:cubicBezTo>
                  <a:cubicBezTo>
                    <a:pt x="804680" y="51441"/>
                    <a:pt x="842331" y="84908"/>
                    <a:pt x="861157" y="147660"/>
                  </a:cubicBezTo>
                  <a:cubicBezTo>
                    <a:pt x="885212" y="228715"/>
                    <a:pt x="888873" y="310815"/>
                    <a:pt x="898285" y="393962"/>
                  </a:cubicBezTo>
                  <a:cubicBezTo>
                    <a:pt x="908744" y="484952"/>
                    <a:pt x="874753" y="563392"/>
                    <a:pt x="848083" y="644970"/>
                  </a:cubicBezTo>
                  <a:cubicBezTo>
                    <a:pt x="837102" y="678437"/>
                    <a:pt x="824028" y="711382"/>
                    <a:pt x="811478" y="744850"/>
                  </a:cubicBezTo>
                  <a:cubicBezTo>
                    <a:pt x="807294" y="756354"/>
                    <a:pt x="801542" y="766290"/>
                    <a:pt x="787423" y="767859"/>
                  </a:cubicBezTo>
                  <a:cubicBezTo>
                    <a:pt x="771735" y="769428"/>
                    <a:pt x="765460" y="758969"/>
                    <a:pt x="758661" y="747987"/>
                  </a:cubicBezTo>
                  <a:cubicBezTo>
                    <a:pt x="710552" y="666410"/>
                    <a:pt x="633157" y="630850"/>
                    <a:pt x="553149" y="653859"/>
                  </a:cubicBezTo>
                  <a:cubicBezTo>
                    <a:pt x="536937" y="658565"/>
                    <a:pt x="521250" y="664318"/>
                    <a:pt x="505038" y="677914"/>
                  </a:cubicBezTo>
                  <a:cubicBezTo>
                    <a:pt x="528048" y="678960"/>
                    <a:pt x="547397" y="681575"/>
                    <a:pt x="566222" y="687327"/>
                  </a:cubicBezTo>
                  <a:cubicBezTo>
                    <a:pt x="609625" y="700924"/>
                    <a:pt x="629497" y="733345"/>
                    <a:pt x="636295" y="775180"/>
                  </a:cubicBezTo>
                  <a:cubicBezTo>
                    <a:pt x="641002" y="803941"/>
                    <a:pt x="628974" y="826950"/>
                    <a:pt x="605965" y="844207"/>
                  </a:cubicBezTo>
                  <a:cubicBezTo>
                    <a:pt x="551580" y="884995"/>
                    <a:pt x="459020" y="886564"/>
                    <a:pt x="403066" y="846822"/>
                  </a:cubicBezTo>
                  <a:cubicBezTo>
                    <a:pt x="350250" y="809170"/>
                    <a:pt x="360187" y="726025"/>
                    <a:pt x="421369" y="694648"/>
                  </a:cubicBezTo>
                  <a:cubicBezTo>
                    <a:pt x="444901" y="682621"/>
                    <a:pt x="470002" y="678437"/>
                    <a:pt x="500332" y="678437"/>
                  </a:cubicBezTo>
                  <a:cubicBezTo>
                    <a:pt x="432874" y="628759"/>
                    <a:pt x="335608" y="641309"/>
                    <a:pt x="278086" y="704061"/>
                  </a:cubicBezTo>
                  <a:cubicBezTo>
                    <a:pt x="265535" y="718180"/>
                    <a:pt x="254554" y="733345"/>
                    <a:pt x="245663" y="750079"/>
                  </a:cubicBezTo>
                  <a:cubicBezTo>
                    <a:pt x="240435" y="760537"/>
                    <a:pt x="233113" y="768382"/>
                    <a:pt x="220040" y="767859"/>
                  </a:cubicBezTo>
                  <a:cubicBezTo>
                    <a:pt x="206967" y="767336"/>
                    <a:pt x="200691" y="759492"/>
                    <a:pt x="195985" y="747987"/>
                  </a:cubicBezTo>
                  <a:cubicBezTo>
                    <a:pt x="161994" y="664841"/>
                    <a:pt x="132710" y="579603"/>
                    <a:pt x="106563" y="493841"/>
                  </a:cubicBezTo>
                  <a:cubicBezTo>
                    <a:pt x="105517" y="489658"/>
                    <a:pt x="104471" y="485474"/>
                    <a:pt x="104995" y="481291"/>
                  </a:cubicBezTo>
                  <a:cubicBezTo>
                    <a:pt x="110747" y="400236"/>
                    <a:pt x="107609" y="319182"/>
                    <a:pt x="121729" y="239173"/>
                  </a:cubicBezTo>
                  <a:cubicBezTo>
                    <a:pt x="130618" y="187926"/>
                    <a:pt x="148921" y="138770"/>
                    <a:pt x="168269" y="90138"/>
                  </a:cubicBezTo>
                  <a:cubicBezTo>
                    <a:pt x="173499" y="76018"/>
                    <a:pt x="186049" y="68697"/>
                    <a:pt x="197554" y="61376"/>
                  </a:cubicBezTo>
                  <a:cubicBezTo>
                    <a:pt x="238866" y="34707"/>
                    <a:pt x="285407" y="22156"/>
                    <a:pt x="332993" y="14312"/>
                  </a:cubicBezTo>
                  <a:cubicBezTo>
                    <a:pt x="401498" y="2808"/>
                    <a:pt x="469610" y="-2030"/>
                    <a:pt x="537330" y="781"/>
                  </a:cubicBezTo>
                  <a:close/>
                </a:path>
              </a:pathLst>
            </a:custGeom>
            <a:solidFill>
              <a:srgbClr val="F8DFC9"/>
            </a:solidFill>
            <a:ln w="58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3" name="Rounded Rectangle 15">
            <a:extLst>
              <a:ext uri="{FF2B5EF4-FFF2-40B4-BE49-F238E27FC236}">
                <a16:creationId xmlns:a16="http://schemas.microsoft.com/office/drawing/2014/main" id="{D1F0A4A1-E4F7-C9C3-902E-F0D88F98BF21}"/>
              </a:ext>
            </a:extLst>
          </p:cNvPr>
          <p:cNvSpPr/>
          <p:nvPr/>
        </p:nvSpPr>
        <p:spPr>
          <a:xfrm>
            <a:off x="1087966" y="3132729"/>
            <a:ext cx="1354056" cy="1253153"/>
          </a:xfrm>
          <a:custGeom>
            <a:avLst/>
            <a:gdLst/>
            <a:ahLst/>
            <a:cxnLst/>
            <a:rect l="l" t="t" r="r" b="b"/>
            <a:pathLst>
              <a:path w="936104" h="1001868">
                <a:moveTo>
                  <a:pt x="108014" y="0"/>
                </a:moveTo>
                <a:lnTo>
                  <a:pt x="828090" y="0"/>
                </a:lnTo>
                <a:cubicBezTo>
                  <a:pt x="887744" y="0"/>
                  <a:pt x="936104" y="48360"/>
                  <a:pt x="936104" y="108014"/>
                </a:cubicBezTo>
                <a:lnTo>
                  <a:pt x="936104" y="540058"/>
                </a:lnTo>
                <a:cubicBezTo>
                  <a:pt x="936104" y="599712"/>
                  <a:pt x="887744" y="648072"/>
                  <a:pt x="828090" y="648072"/>
                </a:cubicBezTo>
                <a:lnTo>
                  <a:pt x="676954" y="648072"/>
                </a:lnTo>
                <a:lnTo>
                  <a:pt x="500056" y="1001868"/>
                </a:lnTo>
                <a:lnTo>
                  <a:pt x="521498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solidFill>
            <a:schemeClr val="bg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SELL</a:t>
            </a:r>
            <a:endParaRPr lang="ko-KR" altLang="en-US" sz="2800" b="1" dirty="0">
              <a:solidFill>
                <a:schemeClr val="accent2"/>
              </a:solidFill>
              <a:cs typeface="Arial" pitchFamily="34" charset="0"/>
            </a:endParaRPr>
          </a:p>
          <a:p>
            <a:pPr lvl="0" algn="ctr"/>
            <a:endParaRPr lang="ko-KR" altLang="en-US" sz="27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BBB55A4-7828-0A20-FABB-2216DEC55A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640" y="1147505"/>
            <a:ext cx="8210368" cy="5509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3273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B99B0EBD-683C-4B63-9473-B8A79C838100}"/>
              </a:ext>
            </a:extLst>
          </p:cNvPr>
          <p:cNvGrpSpPr/>
          <p:nvPr/>
        </p:nvGrpSpPr>
        <p:grpSpPr>
          <a:xfrm>
            <a:off x="6263987" y="3947164"/>
            <a:ext cx="4808789" cy="2594822"/>
            <a:chOff x="6681458" y="3464391"/>
            <a:chExt cx="4700168" cy="2737057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859EF75F-27B0-42CC-9864-DA56FB72BE22}"/>
                </a:ext>
              </a:extLst>
            </p:cNvPr>
            <p:cNvSpPr/>
            <p:nvPr/>
          </p:nvSpPr>
          <p:spPr>
            <a:xfrm flipH="1">
              <a:off x="6681458" y="3464391"/>
              <a:ext cx="4384773" cy="2737057"/>
            </a:xfrm>
            <a:custGeom>
              <a:avLst/>
              <a:gdLst>
                <a:gd name="connsiteX0" fmla="*/ 0 w 6857999"/>
                <a:gd name="connsiteY0" fmla="*/ 385763 h 4280892"/>
                <a:gd name="connsiteX1" fmla="*/ 0 w 6857999"/>
                <a:gd name="connsiteY1" fmla="*/ 294680 h 4280892"/>
                <a:gd name="connsiteX2" fmla="*/ 19288 w 6857999"/>
                <a:gd name="connsiteY2" fmla="*/ 183773 h 4280892"/>
                <a:gd name="connsiteX3" fmla="*/ 31075 w 6857999"/>
                <a:gd name="connsiteY3" fmla="*/ 199846 h 4280892"/>
                <a:gd name="connsiteX4" fmla="*/ 38040 w 6857999"/>
                <a:gd name="connsiteY4" fmla="*/ 311825 h 4280892"/>
                <a:gd name="connsiteX5" fmla="*/ 56793 w 6857999"/>
                <a:gd name="connsiteY5" fmla="*/ 392192 h 4280892"/>
                <a:gd name="connsiteX6" fmla="*/ 106085 w 6857999"/>
                <a:gd name="connsiteY6" fmla="*/ 413623 h 4280892"/>
                <a:gd name="connsiteX7" fmla="*/ 169843 w 6857999"/>
                <a:gd name="connsiteY7" fmla="*/ 380941 h 4280892"/>
                <a:gd name="connsiteX8" fmla="*/ 362188 w 6857999"/>
                <a:gd name="connsiteY8" fmla="*/ 227707 h 4280892"/>
                <a:gd name="connsiteX9" fmla="*/ 648295 w 6857999"/>
                <a:gd name="connsiteY9" fmla="*/ 0 h 4280892"/>
                <a:gd name="connsiteX10" fmla="*/ 685800 w 6857999"/>
                <a:gd name="connsiteY10" fmla="*/ 0 h 4280892"/>
                <a:gd name="connsiteX11" fmla="*/ 727591 w 6857999"/>
                <a:gd name="connsiteY11" fmla="*/ 27325 h 4280892"/>
                <a:gd name="connsiteX12" fmla="*/ 750094 w 6857999"/>
                <a:gd name="connsiteY12" fmla="*/ 152698 h 4280892"/>
                <a:gd name="connsiteX13" fmla="*/ 643473 w 6857999"/>
                <a:gd name="connsiteY13" fmla="*/ 530423 h 4280892"/>
                <a:gd name="connsiteX14" fmla="*/ 752773 w 6857999"/>
                <a:gd name="connsiteY14" fmla="*/ 862608 h 4280892"/>
                <a:gd name="connsiteX15" fmla="*/ 1143893 w 6857999"/>
                <a:gd name="connsiteY15" fmla="*/ 1106388 h 4280892"/>
                <a:gd name="connsiteX16" fmla="*/ 1171754 w 6857999"/>
                <a:gd name="connsiteY16" fmla="*/ 1099959 h 4280892"/>
                <a:gd name="connsiteX17" fmla="*/ 1309449 w 6857999"/>
                <a:gd name="connsiteY17" fmla="*/ 1012627 h 4280892"/>
                <a:gd name="connsiteX18" fmla="*/ 1481971 w 6857999"/>
                <a:gd name="connsiteY18" fmla="*/ 971907 h 4280892"/>
                <a:gd name="connsiteX19" fmla="*/ 1717715 w 6857999"/>
                <a:gd name="connsiteY19" fmla="*/ 966549 h 4280892"/>
                <a:gd name="connsiteX20" fmla="*/ 2466201 w 6857999"/>
                <a:gd name="connsiteY20" fmla="*/ 872788 h 4280892"/>
                <a:gd name="connsiteX21" fmla="*/ 2814995 w 6857999"/>
                <a:gd name="connsiteY21" fmla="*/ 758131 h 4280892"/>
                <a:gd name="connsiteX22" fmla="*/ 2988052 w 6857999"/>
                <a:gd name="connsiteY22" fmla="*/ 681514 h 4280892"/>
                <a:gd name="connsiteX23" fmla="*/ 3538835 w 6857999"/>
                <a:gd name="connsiteY23" fmla="*/ 482203 h 4280892"/>
                <a:gd name="connsiteX24" fmla="*/ 4148554 w 6857999"/>
                <a:gd name="connsiteY24" fmla="*/ 397550 h 4280892"/>
                <a:gd name="connsiteX25" fmla="*/ 4542889 w 6857999"/>
                <a:gd name="connsiteY25" fmla="*/ 503634 h 4280892"/>
                <a:gd name="connsiteX26" fmla="*/ 5078671 w 6857999"/>
                <a:gd name="connsiteY26" fmla="*/ 733485 h 4280892"/>
                <a:gd name="connsiteX27" fmla="*/ 5504617 w 6857999"/>
                <a:gd name="connsiteY27" fmla="*/ 1057096 h 4280892"/>
                <a:gd name="connsiteX28" fmla="*/ 5889307 w 6857999"/>
                <a:gd name="connsiteY28" fmla="*/ 1495901 h 4280892"/>
                <a:gd name="connsiteX29" fmla="*/ 5910739 w 6857999"/>
                <a:gd name="connsiteY29" fmla="*/ 1520547 h 4280892"/>
                <a:gd name="connsiteX30" fmla="*/ 6204347 w 6857999"/>
                <a:gd name="connsiteY30" fmla="*/ 1357670 h 4280892"/>
                <a:gd name="connsiteX31" fmla="*/ 6438483 w 6857999"/>
                <a:gd name="connsiteY31" fmla="*/ 1313200 h 4280892"/>
                <a:gd name="connsiteX32" fmla="*/ 6787813 w 6857999"/>
                <a:gd name="connsiteY32" fmla="*/ 1247299 h 4280892"/>
                <a:gd name="connsiteX33" fmla="*/ 6858000 w 6857999"/>
                <a:gd name="connsiteY33" fmla="*/ 1232833 h 4280892"/>
                <a:gd name="connsiteX34" fmla="*/ 6858000 w 6857999"/>
                <a:gd name="connsiteY34" fmla="*/ 1243548 h 4280892"/>
                <a:gd name="connsiteX35" fmla="*/ 6701016 w 6857999"/>
                <a:gd name="connsiteY35" fmla="*/ 1390352 h 4280892"/>
                <a:gd name="connsiteX36" fmla="*/ 6473309 w 6857999"/>
                <a:gd name="connsiteY36" fmla="*/ 1482507 h 4280892"/>
                <a:gd name="connsiteX37" fmla="*/ 6267033 w 6857999"/>
                <a:gd name="connsiteY37" fmla="*/ 1586448 h 4280892"/>
                <a:gd name="connsiteX38" fmla="*/ 6249353 w 6857999"/>
                <a:gd name="connsiteY38" fmla="*/ 1602522 h 4280892"/>
                <a:gd name="connsiteX39" fmla="*/ 6377405 w 6857999"/>
                <a:gd name="connsiteY39" fmla="*/ 1627168 h 4280892"/>
                <a:gd name="connsiteX40" fmla="*/ 6774418 w 6857999"/>
                <a:gd name="connsiteY40" fmla="*/ 1617524 h 4280892"/>
                <a:gd name="connsiteX41" fmla="*/ 6791563 w 6857999"/>
                <a:gd name="connsiteY41" fmla="*/ 1618595 h 4280892"/>
                <a:gd name="connsiteX42" fmla="*/ 6787277 w 6857999"/>
                <a:gd name="connsiteY42" fmla="*/ 1640027 h 4280892"/>
                <a:gd name="connsiteX43" fmla="*/ 6644223 w 6857999"/>
                <a:gd name="connsiteY43" fmla="*/ 1735931 h 4280892"/>
                <a:gd name="connsiteX44" fmla="*/ 6345258 w 6857999"/>
                <a:gd name="connsiteY44" fmla="*/ 1795403 h 4280892"/>
                <a:gd name="connsiteX45" fmla="*/ 6196310 w 6857999"/>
                <a:gd name="connsiteY45" fmla="*/ 1828621 h 4280892"/>
                <a:gd name="connsiteX46" fmla="*/ 6195775 w 6857999"/>
                <a:gd name="connsiteY46" fmla="*/ 1835587 h 4280892"/>
                <a:gd name="connsiteX47" fmla="*/ 6201668 w 6857999"/>
                <a:gd name="connsiteY47" fmla="*/ 1844695 h 4280892"/>
                <a:gd name="connsiteX48" fmla="*/ 6279356 w 6857999"/>
                <a:gd name="connsiteY48" fmla="*/ 2128659 h 4280892"/>
                <a:gd name="connsiteX49" fmla="*/ 6220956 w 6857999"/>
                <a:gd name="connsiteY49" fmla="*/ 2187059 h 4280892"/>
                <a:gd name="connsiteX50" fmla="*/ 6104692 w 6857999"/>
                <a:gd name="connsiteY50" fmla="*/ 2246531 h 4280892"/>
                <a:gd name="connsiteX51" fmla="*/ 5831443 w 6857999"/>
                <a:gd name="connsiteY51" fmla="*/ 2595860 h 4280892"/>
                <a:gd name="connsiteX52" fmla="*/ 5682496 w 6857999"/>
                <a:gd name="connsiteY52" fmla="*/ 2894826 h 4280892"/>
                <a:gd name="connsiteX53" fmla="*/ 5555516 w 6857999"/>
                <a:gd name="connsiteY53" fmla="*/ 2977872 h 4280892"/>
                <a:gd name="connsiteX54" fmla="*/ 5404425 w 6857999"/>
                <a:gd name="connsiteY54" fmla="*/ 2959120 h 4280892"/>
                <a:gd name="connsiteX55" fmla="*/ 5351919 w 6857999"/>
                <a:gd name="connsiteY55" fmla="*/ 2967157 h 4280892"/>
                <a:gd name="connsiteX56" fmla="*/ 5217438 w 6857999"/>
                <a:gd name="connsiteY56" fmla="*/ 2914650 h 4280892"/>
                <a:gd name="connsiteX57" fmla="*/ 5168682 w 6857999"/>
                <a:gd name="connsiteY57" fmla="*/ 2826246 h 4280892"/>
                <a:gd name="connsiteX58" fmla="*/ 5089922 w 6857999"/>
                <a:gd name="connsiteY58" fmla="*/ 2592110 h 4280892"/>
                <a:gd name="connsiteX59" fmla="*/ 5090993 w 6857999"/>
                <a:gd name="connsiteY59" fmla="*/ 2573357 h 4280892"/>
                <a:gd name="connsiteX60" fmla="*/ 5060990 w 6857999"/>
                <a:gd name="connsiteY60" fmla="*/ 2535853 h 4280892"/>
                <a:gd name="connsiteX61" fmla="*/ 4976336 w 6857999"/>
                <a:gd name="connsiteY61" fmla="*/ 2532102 h 4280892"/>
                <a:gd name="connsiteX62" fmla="*/ 4941510 w 6857999"/>
                <a:gd name="connsiteY62" fmla="*/ 2543889 h 4280892"/>
                <a:gd name="connsiteX63" fmla="*/ 4831675 w 6857999"/>
                <a:gd name="connsiteY63" fmla="*/ 2641937 h 4280892"/>
                <a:gd name="connsiteX64" fmla="*/ 4483954 w 6857999"/>
                <a:gd name="connsiteY64" fmla="*/ 2746415 h 4280892"/>
                <a:gd name="connsiteX65" fmla="*/ 4415909 w 6857999"/>
                <a:gd name="connsiteY65" fmla="*/ 2740521 h 4280892"/>
                <a:gd name="connsiteX66" fmla="*/ 4428768 w 6857999"/>
                <a:gd name="connsiteY66" fmla="*/ 2784455 h 4280892"/>
                <a:gd name="connsiteX67" fmla="*/ 4543425 w 6857999"/>
                <a:gd name="connsiteY67" fmla="*/ 3031450 h 4280892"/>
                <a:gd name="connsiteX68" fmla="*/ 4561106 w 6857999"/>
                <a:gd name="connsiteY68" fmla="*/ 3171825 h 4280892"/>
                <a:gd name="connsiteX69" fmla="*/ 4536460 w 6857999"/>
                <a:gd name="connsiteY69" fmla="*/ 3566160 h 4280892"/>
                <a:gd name="connsiteX70" fmla="*/ 4512885 w 6857999"/>
                <a:gd name="connsiteY70" fmla="*/ 3666351 h 4280892"/>
                <a:gd name="connsiteX71" fmla="*/ 4464665 w 6857999"/>
                <a:gd name="connsiteY71" fmla="*/ 3719929 h 4280892"/>
                <a:gd name="connsiteX72" fmla="*/ 4225707 w 6857999"/>
                <a:gd name="connsiteY72" fmla="*/ 3939064 h 4280892"/>
                <a:gd name="connsiteX73" fmla="*/ 4172664 w 6857999"/>
                <a:gd name="connsiteY73" fmla="*/ 3994249 h 4280892"/>
                <a:gd name="connsiteX74" fmla="*/ 4166235 w 6857999"/>
                <a:gd name="connsiteY74" fmla="*/ 3958352 h 4280892"/>
                <a:gd name="connsiteX75" fmla="*/ 4151769 w 6857999"/>
                <a:gd name="connsiteY75" fmla="*/ 3836194 h 4280892"/>
                <a:gd name="connsiteX76" fmla="*/ 4193560 w 6857999"/>
                <a:gd name="connsiteY76" fmla="*/ 3699034 h 4280892"/>
                <a:gd name="connsiteX77" fmla="*/ 4251424 w 6857999"/>
                <a:gd name="connsiteY77" fmla="*/ 3642241 h 4280892"/>
                <a:gd name="connsiteX78" fmla="*/ 4287857 w 6857999"/>
                <a:gd name="connsiteY78" fmla="*/ 3568839 h 4280892"/>
                <a:gd name="connsiteX79" fmla="*/ 4299109 w 6857999"/>
                <a:gd name="connsiteY79" fmla="*/ 3544729 h 4280892"/>
                <a:gd name="connsiteX80" fmla="*/ 4343579 w 6857999"/>
                <a:gd name="connsiteY80" fmla="*/ 3332560 h 4280892"/>
                <a:gd name="connsiteX81" fmla="*/ 4320004 w 6857999"/>
                <a:gd name="connsiteY81" fmla="*/ 3237726 h 4280892"/>
                <a:gd name="connsiteX82" fmla="*/ 3988891 w 6857999"/>
                <a:gd name="connsiteY82" fmla="*/ 2902327 h 4280892"/>
                <a:gd name="connsiteX83" fmla="*/ 3910131 w 6857999"/>
                <a:gd name="connsiteY83" fmla="*/ 2934474 h 4280892"/>
                <a:gd name="connsiteX84" fmla="*/ 3910667 w 6857999"/>
                <a:gd name="connsiteY84" fmla="*/ 3173432 h 4280892"/>
                <a:gd name="connsiteX85" fmla="*/ 3930491 w 6857999"/>
                <a:gd name="connsiteY85" fmla="*/ 3329345 h 4280892"/>
                <a:gd name="connsiteX86" fmla="*/ 3931027 w 6857999"/>
                <a:gd name="connsiteY86" fmla="*/ 3424714 h 4280892"/>
                <a:gd name="connsiteX87" fmla="*/ 3949779 w 6857999"/>
                <a:gd name="connsiteY87" fmla="*/ 3727430 h 4280892"/>
                <a:gd name="connsiteX88" fmla="*/ 4055864 w 6857999"/>
                <a:gd name="connsiteY88" fmla="*/ 3990499 h 4280892"/>
                <a:gd name="connsiteX89" fmla="*/ 4074616 w 6857999"/>
                <a:gd name="connsiteY89" fmla="*/ 4015681 h 4280892"/>
                <a:gd name="connsiteX90" fmla="*/ 4225171 w 6857999"/>
                <a:gd name="connsiteY90" fmla="*/ 4152305 h 4280892"/>
                <a:gd name="connsiteX91" fmla="*/ 4225171 w 6857999"/>
                <a:gd name="connsiteY91" fmla="*/ 4191953 h 4280892"/>
                <a:gd name="connsiteX92" fmla="*/ 4086939 w 6857999"/>
                <a:gd name="connsiteY92" fmla="*/ 4230529 h 4280892"/>
                <a:gd name="connsiteX93" fmla="*/ 3892986 w 6857999"/>
                <a:gd name="connsiteY93" fmla="*/ 4178558 h 4280892"/>
                <a:gd name="connsiteX94" fmla="*/ 3863518 w 6857999"/>
                <a:gd name="connsiteY94" fmla="*/ 4149090 h 4280892"/>
                <a:gd name="connsiteX95" fmla="*/ 3807797 w 6857999"/>
                <a:gd name="connsiteY95" fmla="*/ 4004429 h 4280892"/>
                <a:gd name="connsiteX96" fmla="*/ 3767614 w 6857999"/>
                <a:gd name="connsiteY96" fmla="*/ 3960495 h 4280892"/>
                <a:gd name="connsiteX97" fmla="*/ 3746183 w 6857999"/>
                <a:gd name="connsiteY97" fmla="*/ 3930491 h 4280892"/>
                <a:gd name="connsiteX98" fmla="*/ 3727966 w 6857999"/>
                <a:gd name="connsiteY98" fmla="*/ 3687782 h 4280892"/>
                <a:gd name="connsiteX99" fmla="*/ 3690461 w 6857999"/>
                <a:gd name="connsiteY99" fmla="*/ 3505617 h 4280892"/>
                <a:gd name="connsiteX100" fmla="*/ 3476149 w 6857999"/>
                <a:gd name="connsiteY100" fmla="*/ 2923222 h 4280892"/>
                <a:gd name="connsiteX101" fmla="*/ 3432751 w 6857999"/>
                <a:gd name="connsiteY101" fmla="*/ 2828925 h 4280892"/>
                <a:gd name="connsiteX102" fmla="*/ 3368457 w 6857999"/>
                <a:gd name="connsiteY102" fmla="*/ 2785527 h 4280892"/>
                <a:gd name="connsiteX103" fmla="*/ 3328273 w 6857999"/>
                <a:gd name="connsiteY103" fmla="*/ 2774811 h 4280892"/>
                <a:gd name="connsiteX104" fmla="*/ 3157359 w 6857999"/>
                <a:gd name="connsiteY104" fmla="*/ 2706231 h 4280892"/>
                <a:gd name="connsiteX105" fmla="*/ 2484953 w 6857999"/>
                <a:gd name="connsiteY105" fmla="*/ 2652653 h 4280892"/>
                <a:gd name="connsiteX106" fmla="*/ 2442627 w 6857999"/>
                <a:gd name="connsiteY106" fmla="*/ 2677835 h 4280892"/>
                <a:gd name="connsiteX107" fmla="*/ 2341364 w 6857999"/>
                <a:gd name="connsiteY107" fmla="*/ 2756059 h 4280892"/>
                <a:gd name="connsiteX108" fmla="*/ 2299573 w 6857999"/>
                <a:gd name="connsiteY108" fmla="*/ 2765703 h 4280892"/>
                <a:gd name="connsiteX109" fmla="*/ 2062758 w 6857999"/>
                <a:gd name="connsiteY109" fmla="*/ 2899112 h 4280892"/>
                <a:gd name="connsiteX110" fmla="*/ 1831836 w 6857999"/>
                <a:gd name="connsiteY110" fmla="*/ 3102174 h 4280892"/>
                <a:gd name="connsiteX111" fmla="*/ 1720394 w 6857999"/>
                <a:gd name="connsiteY111" fmla="*/ 3237191 h 4280892"/>
                <a:gd name="connsiteX112" fmla="*/ 1637348 w 6857999"/>
                <a:gd name="connsiteY112" fmla="*/ 3454182 h 4280892"/>
                <a:gd name="connsiteX113" fmla="*/ 1635740 w 6857999"/>
                <a:gd name="connsiteY113" fmla="*/ 3516332 h 4280892"/>
                <a:gd name="connsiteX114" fmla="*/ 1660922 w 6857999"/>
                <a:gd name="connsiteY114" fmla="*/ 3686711 h 4280892"/>
                <a:gd name="connsiteX115" fmla="*/ 1662529 w 6857999"/>
                <a:gd name="connsiteY115" fmla="*/ 3777794 h 4280892"/>
                <a:gd name="connsiteX116" fmla="*/ 1677531 w 6857999"/>
                <a:gd name="connsiteY116" fmla="*/ 3867269 h 4280892"/>
                <a:gd name="connsiteX117" fmla="*/ 1893987 w 6857999"/>
                <a:gd name="connsiteY117" fmla="*/ 4141054 h 4280892"/>
                <a:gd name="connsiteX118" fmla="*/ 1919168 w 6857999"/>
                <a:gd name="connsiteY118" fmla="*/ 4159270 h 4280892"/>
                <a:gd name="connsiteX119" fmla="*/ 1605201 w 6857999"/>
                <a:gd name="connsiteY119" fmla="*/ 4178558 h 4280892"/>
                <a:gd name="connsiteX120" fmla="*/ 1570911 w 6857999"/>
                <a:gd name="connsiteY120" fmla="*/ 4147483 h 4280892"/>
                <a:gd name="connsiteX121" fmla="*/ 1574125 w 6857999"/>
                <a:gd name="connsiteY121" fmla="*/ 4143732 h 4280892"/>
                <a:gd name="connsiteX122" fmla="*/ 1555373 w 6857999"/>
                <a:gd name="connsiteY122" fmla="*/ 4139982 h 4280892"/>
                <a:gd name="connsiteX123" fmla="*/ 1541443 w 6857999"/>
                <a:gd name="connsiteY123" fmla="*/ 4083725 h 4280892"/>
                <a:gd name="connsiteX124" fmla="*/ 1500723 w 6857999"/>
                <a:gd name="connsiteY124" fmla="*/ 4021038 h 4280892"/>
                <a:gd name="connsiteX125" fmla="*/ 1456789 w 6857999"/>
                <a:gd name="connsiteY125" fmla="*/ 4006037 h 4280892"/>
                <a:gd name="connsiteX126" fmla="*/ 1423571 w 6857999"/>
                <a:gd name="connsiteY126" fmla="*/ 3982462 h 4280892"/>
                <a:gd name="connsiteX127" fmla="*/ 1386066 w 6857999"/>
                <a:gd name="connsiteY127" fmla="*/ 3507224 h 4280892"/>
                <a:gd name="connsiteX128" fmla="*/ 1305163 w 6857999"/>
                <a:gd name="connsiteY128" fmla="*/ 3120390 h 4280892"/>
                <a:gd name="connsiteX129" fmla="*/ 1311592 w 6857999"/>
                <a:gd name="connsiteY129" fmla="*/ 2960192 h 4280892"/>
                <a:gd name="connsiteX130" fmla="*/ 1336238 w 6857999"/>
                <a:gd name="connsiteY130" fmla="*/ 2907149 h 4280892"/>
                <a:gd name="connsiteX131" fmla="*/ 1024949 w 6857999"/>
                <a:gd name="connsiteY131" fmla="*/ 3154144 h 4280892"/>
                <a:gd name="connsiteX132" fmla="*/ 805815 w 6857999"/>
                <a:gd name="connsiteY132" fmla="*/ 3474006 h 4280892"/>
                <a:gd name="connsiteX133" fmla="*/ 685800 w 6857999"/>
                <a:gd name="connsiteY133" fmla="*/ 4048363 h 4280892"/>
                <a:gd name="connsiteX134" fmla="*/ 712589 w 6857999"/>
                <a:gd name="connsiteY134" fmla="*/ 4132481 h 4280892"/>
                <a:gd name="connsiteX135" fmla="*/ 764024 w 6857999"/>
                <a:gd name="connsiteY135" fmla="*/ 4197846 h 4280892"/>
                <a:gd name="connsiteX136" fmla="*/ 742057 w 6857999"/>
                <a:gd name="connsiteY136" fmla="*/ 4278749 h 4280892"/>
                <a:gd name="connsiteX137" fmla="*/ 738842 w 6857999"/>
                <a:gd name="connsiteY137" fmla="*/ 4282500 h 4280892"/>
                <a:gd name="connsiteX138" fmla="*/ 599539 w 6857999"/>
                <a:gd name="connsiteY138" fmla="*/ 4282500 h 4280892"/>
                <a:gd name="connsiteX139" fmla="*/ 541139 w 6857999"/>
                <a:gd name="connsiteY139" fmla="*/ 4276070 h 4280892"/>
                <a:gd name="connsiteX140" fmla="*/ 403979 w 6857999"/>
                <a:gd name="connsiteY140" fmla="*/ 4203204 h 4280892"/>
                <a:gd name="connsiteX141" fmla="*/ 398085 w 6857999"/>
                <a:gd name="connsiteY141" fmla="*/ 4170522 h 4280892"/>
                <a:gd name="connsiteX142" fmla="*/ 410944 w 6857999"/>
                <a:gd name="connsiteY142" fmla="*/ 4008180 h 4280892"/>
                <a:gd name="connsiteX143" fmla="*/ 353080 w 6857999"/>
                <a:gd name="connsiteY143" fmla="*/ 3991570 h 4280892"/>
                <a:gd name="connsiteX144" fmla="*/ 399693 w 6857999"/>
                <a:gd name="connsiteY144" fmla="*/ 3905310 h 4280892"/>
                <a:gd name="connsiteX145" fmla="*/ 541139 w 6857999"/>
                <a:gd name="connsiteY145" fmla="*/ 3482578 h 4280892"/>
                <a:gd name="connsiteX146" fmla="*/ 564178 w 6857999"/>
                <a:gd name="connsiteY146" fmla="*/ 3209330 h 4280892"/>
                <a:gd name="connsiteX147" fmla="*/ 557748 w 6857999"/>
                <a:gd name="connsiteY147" fmla="*/ 3033058 h 4280892"/>
                <a:gd name="connsiteX148" fmla="*/ 622042 w 6857999"/>
                <a:gd name="connsiteY148" fmla="*/ 2901256 h 4280892"/>
                <a:gd name="connsiteX149" fmla="*/ 715268 w 6857999"/>
                <a:gd name="connsiteY149" fmla="*/ 2820888 h 4280892"/>
                <a:gd name="connsiteX150" fmla="*/ 846534 w 6857999"/>
                <a:gd name="connsiteY150" fmla="*/ 2607112 h 4280892"/>
                <a:gd name="connsiteX151" fmla="*/ 851892 w 6857999"/>
                <a:gd name="connsiteY151" fmla="*/ 2301716 h 4280892"/>
                <a:gd name="connsiteX152" fmla="*/ 805279 w 6857999"/>
                <a:gd name="connsiteY152" fmla="*/ 2109371 h 4280892"/>
                <a:gd name="connsiteX153" fmla="*/ 804208 w 6857999"/>
                <a:gd name="connsiteY153" fmla="*/ 1676460 h 4280892"/>
                <a:gd name="connsiteX154" fmla="*/ 956905 w 6857999"/>
                <a:gd name="connsiteY154" fmla="*/ 1347490 h 4280892"/>
                <a:gd name="connsiteX155" fmla="*/ 973515 w 6857999"/>
                <a:gd name="connsiteY155" fmla="*/ 1320165 h 4280892"/>
                <a:gd name="connsiteX156" fmla="*/ 755452 w 6857999"/>
                <a:gd name="connsiteY156" fmla="*/ 1093530 h 4280892"/>
                <a:gd name="connsiteX157" fmla="*/ 543282 w 6857999"/>
                <a:gd name="connsiteY157" fmla="*/ 832604 h 4280892"/>
                <a:gd name="connsiteX158" fmla="*/ 495598 w 6857999"/>
                <a:gd name="connsiteY158" fmla="*/ 397014 h 4280892"/>
                <a:gd name="connsiteX159" fmla="*/ 557748 w 6857999"/>
                <a:gd name="connsiteY159" fmla="*/ 220206 h 4280892"/>
                <a:gd name="connsiteX160" fmla="*/ 536853 w 6857999"/>
                <a:gd name="connsiteY160" fmla="*/ 234136 h 4280892"/>
                <a:gd name="connsiteX161" fmla="*/ 378797 w 6857999"/>
                <a:gd name="connsiteY161" fmla="*/ 344507 h 4280892"/>
                <a:gd name="connsiteX162" fmla="*/ 165556 w 6857999"/>
                <a:gd name="connsiteY162" fmla="*/ 466130 h 4280892"/>
                <a:gd name="connsiteX163" fmla="*/ 2679 w 6857999"/>
                <a:gd name="connsiteY163" fmla="*/ 389513 h 4280892"/>
                <a:gd name="connsiteX164" fmla="*/ 0 w 6857999"/>
                <a:gd name="connsiteY164" fmla="*/ 385763 h 4280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</a:cxnLst>
              <a:rect l="l" t="t" r="r" b="b"/>
              <a:pathLst>
                <a:path w="6857999" h="4280892">
                  <a:moveTo>
                    <a:pt x="0" y="385763"/>
                  </a:moveTo>
                  <a:cubicBezTo>
                    <a:pt x="0" y="355223"/>
                    <a:pt x="0" y="325219"/>
                    <a:pt x="0" y="294680"/>
                  </a:cubicBezTo>
                  <a:cubicBezTo>
                    <a:pt x="6429" y="259318"/>
                    <a:pt x="12323" y="223957"/>
                    <a:pt x="19288" y="183773"/>
                  </a:cubicBezTo>
                  <a:cubicBezTo>
                    <a:pt x="23039" y="188595"/>
                    <a:pt x="30540" y="193953"/>
                    <a:pt x="31075" y="199846"/>
                  </a:cubicBezTo>
                  <a:cubicBezTo>
                    <a:pt x="34290" y="237351"/>
                    <a:pt x="33754" y="274856"/>
                    <a:pt x="38040" y="311825"/>
                  </a:cubicBezTo>
                  <a:cubicBezTo>
                    <a:pt x="41255" y="339150"/>
                    <a:pt x="47685" y="365939"/>
                    <a:pt x="56793" y="392192"/>
                  </a:cubicBezTo>
                  <a:cubicBezTo>
                    <a:pt x="64294" y="414695"/>
                    <a:pt x="83046" y="423803"/>
                    <a:pt x="106085" y="413623"/>
                  </a:cubicBezTo>
                  <a:cubicBezTo>
                    <a:pt x="128052" y="403979"/>
                    <a:pt x="151090" y="395407"/>
                    <a:pt x="169843" y="380941"/>
                  </a:cubicBezTo>
                  <a:cubicBezTo>
                    <a:pt x="235208" y="331113"/>
                    <a:pt x="298966" y="279678"/>
                    <a:pt x="362188" y="227707"/>
                  </a:cubicBezTo>
                  <a:cubicBezTo>
                    <a:pt x="457021" y="150555"/>
                    <a:pt x="541139" y="61079"/>
                    <a:pt x="648295" y="0"/>
                  </a:cubicBezTo>
                  <a:cubicBezTo>
                    <a:pt x="660618" y="0"/>
                    <a:pt x="673477" y="0"/>
                    <a:pt x="685800" y="0"/>
                  </a:cubicBezTo>
                  <a:cubicBezTo>
                    <a:pt x="699730" y="9108"/>
                    <a:pt x="715804" y="16073"/>
                    <a:pt x="727591" y="27325"/>
                  </a:cubicBezTo>
                  <a:cubicBezTo>
                    <a:pt x="764560" y="63222"/>
                    <a:pt x="767775" y="105013"/>
                    <a:pt x="750094" y="152698"/>
                  </a:cubicBezTo>
                  <a:cubicBezTo>
                    <a:pt x="705088" y="275927"/>
                    <a:pt x="664905" y="400229"/>
                    <a:pt x="643473" y="530423"/>
                  </a:cubicBezTo>
                  <a:cubicBezTo>
                    <a:pt x="622042" y="662226"/>
                    <a:pt x="654725" y="771525"/>
                    <a:pt x="752773" y="862608"/>
                  </a:cubicBezTo>
                  <a:cubicBezTo>
                    <a:pt x="867430" y="969228"/>
                    <a:pt x="1002983" y="1042630"/>
                    <a:pt x="1143893" y="1106388"/>
                  </a:cubicBezTo>
                  <a:cubicBezTo>
                    <a:pt x="1150858" y="1109603"/>
                    <a:pt x="1163717" y="1104781"/>
                    <a:pt x="1171754" y="1099959"/>
                  </a:cubicBezTo>
                  <a:cubicBezTo>
                    <a:pt x="1217831" y="1071027"/>
                    <a:pt x="1262301" y="1038880"/>
                    <a:pt x="1309449" y="1012627"/>
                  </a:cubicBezTo>
                  <a:cubicBezTo>
                    <a:pt x="1362492" y="983159"/>
                    <a:pt x="1419820" y="970836"/>
                    <a:pt x="1481971" y="971907"/>
                  </a:cubicBezTo>
                  <a:cubicBezTo>
                    <a:pt x="1560195" y="973515"/>
                    <a:pt x="1638955" y="970836"/>
                    <a:pt x="1717715" y="966549"/>
                  </a:cubicBezTo>
                  <a:cubicBezTo>
                    <a:pt x="1969532" y="953155"/>
                    <a:pt x="2218134" y="916186"/>
                    <a:pt x="2466201" y="872788"/>
                  </a:cubicBezTo>
                  <a:cubicBezTo>
                    <a:pt x="2588359" y="851356"/>
                    <a:pt x="2705695" y="817602"/>
                    <a:pt x="2814995" y="758131"/>
                  </a:cubicBezTo>
                  <a:cubicBezTo>
                    <a:pt x="2870180" y="728127"/>
                    <a:pt x="2928580" y="700802"/>
                    <a:pt x="2988052" y="681514"/>
                  </a:cubicBezTo>
                  <a:cubicBezTo>
                    <a:pt x="3173432" y="620435"/>
                    <a:pt x="3361492" y="566321"/>
                    <a:pt x="3538835" y="482203"/>
                  </a:cubicBezTo>
                  <a:cubicBezTo>
                    <a:pt x="3733324" y="390049"/>
                    <a:pt x="3939064" y="375047"/>
                    <a:pt x="4148554" y="397550"/>
                  </a:cubicBezTo>
                  <a:cubicBezTo>
                    <a:pt x="4285178" y="412016"/>
                    <a:pt x="4415909" y="452199"/>
                    <a:pt x="4542889" y="503634"/>
                  </a:cubicBezTo>
                  <a:cubicBezTo>
                    <a:pt x="4722912" y="577036"/>
                    <a:pt x="4905613" y="641866"/>
                    <a:pt x="5078671" y="733485"/>
                  </a:cubicBezTo>
                  <a:cubicBezTo>
                    <a:pt x="5239941" y="818674"/>
                    <a:pt x="5383530" y="922615"/>
                    <a:pt x="5504617" y="1057096"/>
                  </a:cubicBezTo>
                  <a:cubicBezTo>
                    <a:pt x="5635348" y="1201222"/>
                    <a:pt x="5761256" y="1349633"/>
                    <a:pt x="5889307" y="1495901"/>
                  </a:cubicBezTo>
                  <a:cubicBezTo>
                    <a:pt x="5896273" y="1503402"/>
                    <a:pt x="5902702" y="1511439"/>
                    <a:pt x="5910739" y="1520547"/>
                  </a:cubicBezTo>
                  <a:cubicBezTo>
                    <a:pt x="5992713" y="1432143"/>
                    <a:pt x="6091833" y="1382316"/>
                    <a:pt x="6204347" y="1357670"/>
                  </a:cubicBezTo>
                  <a:cubicBezTo>
                    <a:pt x="6282035" y="1340525"/>
                    <a:pt x="6360259" y="1327666"/>
                    <a:pt x="6438483" y="1313200"/>
                  </a:cubicBezTo>
                  <a:cubicBezTo>
                    <a:pt x="6554748" y="1291233"/>
                    <a:pt x="6671548" y="1269266"/>
                    <a:pt x="6787813" y="1247299"/>
                  </a:cubicBezTo>
                  <a:cubicBezTo>
                    <a:pt x="6811387" y="1243013"/>
                    <a:pt x="6834961" y="1237655"/>
                    <a:pt x="6858000" y="1232833"/>
                  </a:cubicBezTo>
                  <a:cubicBezTo>
                    <a:pt x="6858000" y="1236583"/>
                    <a:pt x="6858000" y="1239798"/>
                    <a:pt x="6858000" y="1243548"/>
                  </a:cubicBezTo>
                  <a:cubicBezTo>
                    <a:pt x="6825317" y="1313200"/>
                    <a:pt x="6767989" y="1358741"/>
                    <a:pt x="6701016" y="1390352"/>
                  </a:cubicBezTo>
                  <a:cubicBezTo>
                    <a:pt x="6627078" y="1425178"/>
                    <a:pt x="6550461" y="1456789"/>
                    <a:pt x="6473309" y="1482507"/>
                  </a:cubicBezTo>
                  <a:cubicBezTo>
                    <a:pt x="6398836" y="1507153"/>
                    <a:pt x="6328648" y="1538228"/>
                    <a:pt x="6267033" y="1586448"/>
                  </a:cubicBezTo>
                  <a:cubicBezTo>
                    <a:pt x="6262212" y="1590199"/>
                    <a:pt x="6257389" y="1595021"/>
                    <a:pt x="6249353" y="1602522"/>
                  </a:cubicBezTo>
                  <a:cubicBezTo>
                    <a:pt x="6295430" y="1611630"/>
                    <a:pt x="6336149" y="1620738"/>
                    <a:pt x="6377405" y="1627168"/>
                  </a:cubicBezTo>
                  <a:cubicBezTo>
                    <a:pt x="6510278" y="1648599"/>
                    <a:pt x="6643152" y="1664672"/>
                    <a:pt x="6774418" y="1617524"/>
                  </a:cubicBezTo>
                  <a:cubicBezTo>
                    <a:pt x="6779240" y="1615916"/>
                    <a:pt x="6785670" y="1618059"/>
                    <a:pt x="6791563" y="1618595"/>
                  </a:cubicBezTo>
                  <a:cubicBezTo>
                    <a:pt x="6790492" y="1626096"/>
                    <a:pt x="6791563" y="1635205"/>
                    <a:pt x="6787277" y="1640027"/>
                  </a:cubicBezTo>
                  <a:cubicBezTo>
                    <a:pt x="6750308" y="1687711"/>
                    <a:pt x="6705838" y="1724144"/>
                    <a:pt x="6644223" y="1735931"/>
                  </a:cubicBezTo>
                  <a:cubicBezTo>
                    <a:pt x="6544032" y="1754684"/>
                    <a:pt x="6444377" y="1775043"/>
                    <a:pt x="6345258" y="1795403"/>
                  </a:cubicBezTo>
                  <a:cubicBezTo>
                    <a:pt x="6294894" y="1805583"/>
                    <a:pt x="6245066" y="1817370"/>
                    <a:pt x="6196310" y="1828621"/>
                  </a:cubicBezTo>
                  <a:cubicBezTo>
                    <a:pt x="6195775" y="1833979"/>
                    <a:pt x="6195239" y="1835051"/>
                    <a:pt x="6195775" y="1835587"/>
                  </a:cubicBezTo>
                  <a:cubicBezTo>
                    <a:pt x="6197381" y="1838801"/>
                    <a:pt x="6199525" y="1842016"/>
                    <a:pt x="6201668" y="1844695"/>
                  </a:cubicBezTo>
                  <a:cubicBezTo>
                    <a:pt x="6269176" y="1927741"/>
                    <a:pt x="6289536" y="2024182"/>
                    <a:pt x="6279356" y="2128659"/>
                  </a:cubicBezTo>
                  <a:cubicBezTo>
                    <a:pt x="6275606" y="2168843"/>
                    <a:pt x="6261675" y="2183309"/>
                    <a:pt x="6220956" y="2187059"/>
                  </a:cubicBezTo>
                  <a:cubicBezTo>
                    <a:pt x="6173808" y="2191345"/>
                    <a:pt x="6136303" y="2212241"/>
                    <a:pt x="6104692" y="2246531"/>
                  </a:cubicBezTo>
                  <a:cubicBezTo>
                    <a:pt x="6003965" y="2355294"/>
                    <a:pt x="5906988" y="2468344"/>
                    <a:pt x="5831443" y="2595860"/>
                  </a:cubicBezTo>
                  <a:cubicBezTo>
                    <a:pt x="5775186" y="2691765"/>
                    <a:pt x="5729645" y="2794099"/>
                    <a:pt x="5682496" y="2894826"/>
                  </a:cubicBezTo>
                  <a:cubicBezTo>
                    <a:pt x="5656242" y="2951083"/>
                    <a:pt x="5616059" y="2981087"/>
                    <a:pt x="5555516" y="2977872"/>
                  </a:cubicBezTo>
                  <a:cubicBezTo>
                    <a:pt x="5505152" y="2975193"/>
                    <a:pt x="5454789" y="2966621"/>
                    <a:pt x="5404425" y="2959120"/>
                  </a:cubicBezTo>
                  <a:cubicBezTo>
                    <a:pt x="5385137" y="2955905"/>
                    <a:pt x="5370136" y="2955905"/>
                    <a:pt x="5351919" y="2967157"/>
                  </a:cubicBezTo>
                  <a:cubicBezTo>
                    <a:pt x="5298877" y="2999839"/>
                    <a:pt x="5235119" y="2975193"/>
                    <a:pt x="5217438" y="2914650"/>
                  </a:cubicBezTo>
                  <a:cubicBezTo>
                    <a:pt x="5207258" y="2880896"/>
                    <a:pt x="5193864" y="2853571"/>
                    <a:pt x="5168682" y="2826246"/>
                  </a:cubicBezTo>
                  <a:cubicBezTo>
                    <a:pt x="5109210" y="2761952"/>
                    <a:pt x="5070098" y="2685871"/>
                    <a:pt x="5089922" y="2592110"/>
                  </a:cubicBezTo>
                  <a:cubicBezTo>
                    <a:pt x="5090993" y="2586216"/>
                    <a:pt x="5093137" y="2578715"/>
                    <a:pt x="5090993" y="2573357"/>
                  </a:cubicBezTo>
                  <a:cubicBezTo>
                    <a:pt x="5084564" y="2558356"/>
                    <a:pt x="5084564" y="2536924"/>
                    <a:pt x="5060990" y="2535853"/>
                  </a:cubicBezTo>
                  <a:cubicBezTo>
                    <a:pt x="5032593" y="2534781"/>
                    <a:pt x="5004197" y="2531567"/>
                    <a:pt x="4976336" y="2532102"/>
                  </a:cubicBezTo>
                  <a:cubicBezTo>
                    <a:pt x="4964549" y="2532102"/>
                    <a:pt x="4950619" y="2536389"/>
                    <a:pt x="4941510" y="2543889"/>
                  </a:cubicBezTo>
                  <a:cubicBezTo>
                    <a:pt x="4904006" y="2575501"/>
                    <a:pt x="4868644" y="2609255"/>
                    <a:pt x="4831675" y="2641937"/>
                  </a:cubicBezTo>
                  <a:cubicBezTo>
                    <a:pt x="4732020" y="2730877"/>
                    <a:pt x="4614684" y="2760881"/>
                    <a:pt x="4483954" y="2746415"/>
                  </a:cubicBezTo>
                  <a:cubicBezTo>
                    <a:pt x="4461986" y="2743736"/>
                    <a:pt x="4440019" y="2742664"/>
                    <a:pt x="4415909" y="2740521"/>
                  </a:cubicBezTo>
                  <a:cubicBezTo>
                    <a:pt x="4420731" y="2757130"/>
                    <a:pt x="4422874" y="2771596"/>
                    <a:pt x="4428768" y="2784455"/>
                  </a:cubicBezTo>
                  <a:cubicBezTo>
                    <a:pt x="4466272" y="2866965"/>
                    <a:pt x="4503777" y="2950012"/>
                    <a:pt x="4543425" y="3031450"/>
                  </a:cubicBezTo>
                  <a:cubicBezTo>
                    <a:pt x="4565392" y="3076992"/>
                    <a:pt x="4577715" y="3119319"/>
                    <a:pt x="4561106" y="3171825"/>
                  </a:cubicBezTo>
                  <a:cubicBezTo>
                    <a:pt x="4519851" y="3300413"/>
                    <a:pt x="4511814" y="3433286"/>
                    <a:pt x="4536460" y="3566160"/>
                  </a:cubicBezTo>
                  <a:cubicBezTo>
                    <a:pt x="4543961" y="3605272"/>
                    <a:pt x="4534853" y="3636883"/>
                    <a:pt x="4512885" y="3666351"/>
                  </a:cubicBezTo>
                  <a:cubicBezTo>
                    <a:pt x="4498419" y="3685639"/>
                    <a:pt x="4482346" y="3703856"/>
                    <a:pt x="4464665" y="3719929"/>
                  </a:cubicBezTo>
                  <a:cubicBezTo>
                    <a:pt x="4385370" y="3793331"/>
                    <a:pt x="4305538" y="3865662"/>
                    <a:pt x="4225707" y="3939064"/>
                  </a:cubicBezTo>
                  <a:cubicBezTo>
                    <a:pt x="4208562" y="3955137"/>
                    <a:pt x="4193024" y="3972818"/>
                    <a:pt x="4172664" y="3994249"/>
                  </a:cubicBezTo>
                  <a:cubicBezTo>
                    <a:pt x="4169985" y="3978712"/>
                    <a:pt x="4167306" y="3968532"/>
                    <a:pt x="4166235" y="3958352"/>
                  </a:cubicBezTo>
                  <a:cubicBezTo>
                    <a:pt x="4161413" y="3917633"/>
                    <a:pt x="4161949" y="3875842"/>
                    <a:pt x="4151769" y="3836194"/>
                  </a:cubicBezTo>
                  <a:cubicBezTo>
                    <a:pt x="4137303" y="3779937"/>
                    <a:pt x="4156055" y="3737074"/>
                    <a:pt x="4193560" y="3699034"/>
                  </a:cubicBezTo>
                  <a:cubicBezTo>
                    <a:pt x="4212312" y="3679746"/>
                    <a:pt x="4235887" y="3663672"/>
                    <a:pt x="4251424" y="3642241"/>
                  </a:cubicBezTo>
                  <a:cubicBezTo>
                    <a:pt x="4267498" y="3620274"/>
                    <a:pt x="4276070" y="3593485"/>
                    <a:pt x="4287857" y="3568839"/>
                  </a:cubicBezTo>
                  <a:cubicBezTo>
                    <a:pt x="4291608" y="3560802"/>
                    <a:pt x="4297501" y="3553301"/>
                    <a:pt x="4299109" y="3544729"/>
                  </a:cubicBezTo>
                  <a:cubicBezTo>
                    <a:pt x="4314646" y="3474006"/>
                    <a:pt x="4330720" y="3403818"/>
                    <a:pt x="4343579" y="3332560"/>
                  </a:cubicBezTo>
                  <a:cubicBezTo>
                    <a:pt x="4349472" y="3298805"/>
                    <a:pt x="4346258" y="3264515"/>
                    <a:pt x="4320004" y="3237726"/>
                  </a:cubicBezTo>
                  <a:cubicBezTo>
                    <a:pt x="4208026" y="3124140"/>
                    <a:pt x="4096048" y="3010555"/>
                    <a:pt x="3988891" y="2902327"/>
                  </a:cubicBezTo>
                  <a:cubicBezTo>
                    <a:pt x="3955137" y="2916257"/>
                    <a:pt x="3931027" y="2925901"/>
                    <a:pt x="3910131" y="2934474"/>
                  </a:cubicBezTo>
                  <a:cubicBezTo>
                    <a:pt x="3910131" y="3014841"/>
                    <a:pt x="3907989" y="3094137"/>
                    <a:pt x="3910667" y="3173432"/>
                  </a:cubicBezTo>
                  <a:cubicBezTo>
                    <a:pt x="3912810" y="3225939"/>
                    <a:pt x="3916561" y="3279517"/>
                    <a:pt x="3930491" y="3329345"/>
                  </a:cubicBezTo>
                  <a:cubicBezTo>
                    <a:pt x="3939599" y="3363099"/>
                    <a:pt x="3938528" y="3392567"/>
                    <a:pt x="3931027" y="3424714"/>
                  </a:cubicBezTo>
                  <a:cubicBezTo>
                    <a:pt x="3907453" y="3527584"/>
                    <a:pt x="3910667" y="3628311"/>
                    <a:pt x="3949779" y="3727430"/>
                  </a:cubicBezTo>
                  <a:cubicBezTo>
                    <a:pt x="3984605" y="3815298"/>
                    <a:pt x="4019967" y="3903167"/>
                    <a:pt x="4055864" y="3990499"/>
                  </a:cubicBezTo>
                  <a:cubicBezTo>
                    <a:pt x="4059615" y="4000143"/>
                    <a:pt x="4067115" y="4008716"/>
                    <a:pt x="4074616" y="4015681"/>
                  </a:cubicBezTo>
                  <a:cubicBezTo>
                    <a:pt x="4124444" y="4061758"/>
                    <a:pt x="4174272" y="4107299"/>
                    <a:pt x="4225171" y="4152305"/>
                  </a:cubicBezTo>
                  <a:cubicBezTo>
                    <a:pt x="4241244" y="4166771"/>
                    <a:pt x="4241244" y="4179094"/>
                    <a:pt x="4225171" y="4191953"/>
                  </a:cubicBezTo>
                  <a:cubicBezTo>
                    <a:pt x="4184452" y="4224100"/>
                    <a:pt x="4141053" y="4245531"/>
                    <a:pt x="4086939" y="4230529"/>
                  </a:cubicBezTo>
                  <a:cubicBezTo>
                    <a:pt x="4022646" y="4212848"/>
                    <a:pt x="3957816" y="4195167"/>
                    <a:pt x="3892986" y="4178558"/>
                  </a:cubicBezTo>
                  <a:cubicBezTo>
                    <a:pt x="3875842" y="4174272"/>
                    <a:pt x="3868876" y="4165164"/>
                    <a:pt x="3863518" y="4149090"/>
                  </a:cubicBezTo>
                  <a:cubicBezTo>
                    <a:pt x="3846374" y="4100334"/>
                    <a:pt x="3828693" y="4051578"/>
                    <a:pt x="3807797" y="4004429"/>
                  </a:cubicBezTo>
                  <a:cubicBezTo>
                    <a:pt x="3799761" y="3986748"/>
                    <a:pt x="3784223" y="3968532"/>
                    <a:pt x="3767614" y="3960495"/>
                  </a:cubicBezTo>
                  <a:cubicBezTo>
                    <a:pt x="3752076" y="3952994"/>
                    <a:pt x="3747254" y="3946565"/>
                    <a:pt x="3746183" y="3930491"/>
                  </a:cubicBezTo>
                  <a:cubicBezTo>
                    <a:pt x="3740825" y="3849588"/>
                    <a:pt x="3737610" y="3768150"/>
                    <a:pt x="3727966" y="3687782"/>
                  </a:cubicBezTo>
                  <a:cubicBezTo>
                    <a:pt x="3720465" y="3626168"/>
                    <a:pt x="3713500" y="3561874"/>
                    <a:pt x="3690461" y="3505617"/>
                  </a:cubicBezTo>
                  <a:cubicBezTo>
                    <a:pt x="3612237" y="3313807"/>
                    <a:pt x="3538835" y="3120926"/>
                    <a:pt x="3476149" y="2923222"/>
                  </a:cubicBezTo>
                  <a:cubicBezTo>
                    <a:pt x="3465969" y="2890540"/>
                    <a:pt x="3448824" y="2859465"/>
                    <a:pt x="3432751" y="2828925"/>
                  </a:cubicBezTo>
                  <a:cubicBezTo>
                    <a:pt x="3419356" y="2804279"/>
                    <a:pt x="3397389" y="2789813"/>
                    <a:pt x="3368457" y="2785527"/>
                  </a:cubicBezTo>
                  <a:cubicBezTo>
                    <a:pt x="3354526" y="2783384"/>
                    <a:pt x="3336846" y="2783384"/>
                    <a:pt x="3328273" y="2774811"/>
                  </a:cubicBezTo>
                  <a:cubicBezTo>
                    <a:pt x="3280589" y="2727127"/>
                    <a:pt x="3218974" y="2715875"/>
                    <a:pt x="3157359" y="2706231"/>
                  </a:cubicBezTo>
                  <a:cubicBezTo>
                    <a:pt x="2934474" y="2670870"/>
                    <a:pt x="2709982" y="2661226"/>
                    <a:pt x="2484953" y="2652653"/>
                  </a:cubicBezTo>
                  <a:cubicBezTo>
                    <a:pt x="2463522" y="2651582"/>
                    <a:pt x="2451199" y="2657475"/>
                    <a:pt x="2442627" y="2677835"/>
                  </a:cubicBezTo>
                  <a:cubicBezTo>
                    <a:pt x="2423875" y="2722305"/>
                    <a:pt x="2394407" y="2754451"/>
                    <a:pt x="2341364" y="2756059"/>
                  </a:cubicBezTo>
                  <a:cubicBezTo>
                    <a:pt x="2327434" y="2756595"/>
                    <a:pt x="2313503" y="2761952"/>
                    <a:pt x="2299573" y="2765703"/>
                  </a:cubicBezTo>
                  <a:cubicBezTo>
                    <a:pt x="2209562" y="2789813"/>
                    <a:pt x="2130266" y="2829997"/>
                    <a:pt x="2062758" y="2899112"/>
                  </a:cubicBezTo>
                  <a:cubicBezTo>
                    <a:pt x="1990963" y="2971979"/>
                    <a:pt x="1911132" y="3037344"/>
                    <a:pt x="1831836" y="3102174"/>
                  </a:cubicBezTo>
                  <a:cubicBezTo>
                    <a:pt x="1785223" y="3140214"/>
                    <a:pt x="1743968" y="3182005"/>
                    <a:pt x="1720394" y="3237191"/>
                  </a:cubicBezTo>
                  <a:cubicBezTo>
                    <a:pt x="1689854" y="3308449"/>
                    <a:pt x="1663065" y="3381315"/>
                    <a:pt x="1637348" y="3454182"/>
                  </a:cubicBezTo>
                  <a:cubicBezTo>
                    <a:pt x="1630918" y="3472934"/>
                    <a:pt x="1628239" y="3498116"/>
                    <a:pt x="1635740" y="3516332"/>
                  </a:cubicBezTo>
                  <a:cubicBezTo>
                    <a:pt x="1657171" y="3571518"/>
                    <a:pt x="1664672" y="3627775"/>
                    <a:pt x="1660922" y="3686711"/>
                  </a:cubicBezTo>
                  <a:cubicBezTo>
                    <a:pt x="1658779" y="3716715"/>
                    <a:pt x="1659850" y="3747790"/>
                    <a:pt x="1662529" y="3777794"/>
                  </a:cubicBezTo>
                  <a:cubicBezTo>
                    <a:pt x="1665208" y="3807798"/>
                    <a:pt x="1668959" y="3838337"/>
                    <a:pt x="1677531" y="3867269"/>
                  </a:cubicBezTo>
                  <a:cubicBezTo>
                    <a:pt x="1713428" y="3986748"/>
                    <a:pt x="1794867" y="4070866"/>
                    <a:pt x="1893987" y="4141054"/>
                  </a:cubicBezTo>
                  <a:cubicBezTo>
                    <a:pt x="1901488" y="4146411"/>
                    <a:pt x="1908989" y="4151769"/>
                    <a:pt x="1919168" y="4159270"/>
                  </a:cubicBezTo>
                  <a:cubicBezTo>
                    <a:pt x="1813084" y="4204811"/>
                    <a:pt x="1709678" y="4207490"/>
                    <a:pt x="1605201" y="4178558"/>
                  </a:cubicBezTo>
                  <a:cubicBezTo>
                    <a:pt x="1591806" y="4174808"/>
                    <a:pt x="1582162" y="4158198"/>
                    <a:pt x="1570911" y="4147483"/>
                  </a:cubicBezTo>
                  <a:cubicBezTo>
                    <a:pt x="1571982" y="4146411"/>
                    <a:pt x="1573054" y="4144804"/>
                    <a:pt x="1574125" y="4143732"/>
                  </a:cubicBezTo>
                  <a:cubicBezTo>
                    <a:pt x="1565553" y="4142125"/>
                    <a:pt x="1557516" y="4140518"/>
                    <a:pt x="1555373" y="4139982"/>
                  </a:cubicBezTo>
                  <a:cubicBezTo>
                    <a:pt x="1550015" y="4118015"/>
                    <a:pt x="1548944" y="4099262"/>
                    <a:pt x="1541443" y="4083725"/>
                  </a:cubicBezTo>
                  <a:cubicBezTo>
                    <a:pt x="1530191" y="4061758"/>
                    <a:pt x="1514118" y="4041934"/>
                    <a:pt x="1500723" y="4021038"/>
                  </a:cubicBezTo>
                  <a:cubicBezTo>
                    <a:pt x="1490008" y="4003358"/>
                    <a:pt x="1475006" y="3999607"/>
                    <a:pt x="1456789" y="4006037"/>
                  </a:cubicBezTo>
                  <a:cubicBezTo>
                    <a:pt x="1433751" y="4014073"/>
                    <a:pt x="1425178" y="4007108"/>
                    <a:pt x="1423571" y="3982462"/>
                  </a:cubicBezTo>
                  <a:cubicBezTo>
                    <a:pt x="1411784" y="3823871"/>
                    <a:pt x="1401604" y="3665280"/>
                    <a:pt x="1386066" y="3507224"/>
                  </a:cubicBezTo>
                  <a:cubicBezTo>
                    <a:pt x="1372672" y="3375958"/>
                    <a:pt x="1352312" y="3244691"/>
                    <a:pt x="1305163" y="3120390"/>
                  </a:cubicBezTo>
                  <a:cubicBezTo>
                    <a:pt x="1283732" y="3063597"/>
                    <a:pt x="1289090" y="3012698"/>
                    <a:pt x="1311592" y="2960192"/>
                  </a:cubicBezTo>
                  <a:cubicBezTo>
                    <a:pt x="1319094" y="2942511"/>
                    <a:pt x="1328202" y="2924830"/>
                    <a:pt x="1336238" y="2907149"/>
                  </a:cubicBezTo>
                  <a:cubicBezTo>
                    <a:pt x="1229618" y="2986981"/>
                    <a:pt x="1124605" y="3067348"/>
                    <a:pt x="1024949" y="3154144"/>
                  </a:cubicBezTo>
                  <a:cubicBezTo>
                    <a:pt x="924758" y="3240941"/>
                    <a:pt x="854571" y="3353455"/>
                    <a:pt x="805815" y="3474006"/>
                  </a:cubicBezTo>
                  <a:cubicBezTo>
                    <a:pt x="731341" y="3657243"/>
                    <a:pt x="702945" y="3852267"/>
                    <a:pt x="685800" y="4048363"/>
                  </a:cubicBezTo>
                  <a:cubicBezTo>
                    <a:pt x="683121" y="4079439"/>
                    <a:pt x="691158" y="4107835"/>
                    <a:pt x="712589" y="4132481"/>
                  </a:cubicBezTo>
                  <a:cubicBezTo>
                    <a:pt x="730806" y="4152840"/>
                    <a:pt x="747951" y="4175343"/>
                    <a:pt x="764024" y="4197846"/>
                  </a:cubicBezTo>
                  <a:cubicBezTo>
                    <a:pt x="797243" y="4246067"/>
                    <a:pt x="808494" y="4258926"/>
                    <a:pt x="742057" y="4278749"/>
                  </a:cubicBezTo>
                  <a:cubicBezTo>
                    <a:pt x="740450" y="4279285"/>
                    <a:pt x="739914" y="4281428"/>
                    <a:pt x="738842" y="4282500"/>
                  </a:cubicBezTo>
                  <a:cubicBezTo>
                    <a:pt x="692229" y="4282500"/>
                    <a:pt x="646152" y="4282500"/>
                    <a:pt x="599539" y="4282500"/>
                  </a:cubicBezTo>
                  <a:cubicBezTo>
                    <a:pt x="580251" y="4280357"/>
                    <a:pt x="560963" y="4277678"/>
                    <a:pt x="541139" y="4276070"/>
                  </a:cubicBezTo>
                  <a:cubicBezTo>
                    <a:pt x="484346" y="4272320"/>
                    <a:pt x="433983" y="4256782"/>
                    <a:pt x="403979" y="4203204"/>
                  </a:cubicBezTo>
                  <a:cubicBezTo>
                    <a:pt x="398621" y="4194096"/>
                    <a:pt x="395407" y="4180701"/>
                    <a:pt x="398085" y="4170522"/>
                  </a:cubicBezTo>
                  <a:cubicBezTo>
                    <a:pt x="411480" y="4116407"/>
                    <a:pt x="412552" y="4061758"/>
                    <a:pt x="410944" y="4008180"/>
                  </a:cubicBezTo>
                  <a:cubicBezTo>
                    <a:pt x="390049" y="4002286"/>
                    <a:pt x="372904" y="3997464"/>
                    <a:pt x="353080" y="3991570"/>
                  </a:cubicBezTo>
                  <a:cubicBezTo>
                    <a:pt x="370225" y="3959959"/>
                    <a:pt x="385763" y="3933170"/>
                    <a:pt x="399693" y="3905310"/>
                  </a:cubicBezTo>
                  <a:cubicBezTo>
                    <a:pt x="465594" y="3770828"/>
                    <a:pt x="506849" y="3627775"/>
                    <a:pt x="541139" y="3482578"/>
                  </a:cubicBezTo>
                  <a:cubicBezTo>
                    <a:pt x="562035" y="3393103"/>
                    <a:pt x="574893" y="3302556"/>
                    <a:pt x="564178" y="3209330"/>
                  </a:cubicBezTo>
                  <a:cubicBezTo>
                    <a:pt x="557748" y="3150930"/>
                    <a:pt x="557213" y="3091458"/>
                    <a:pt x="557748" y="3033058"/>
                  </a:cubicBezTo>
                  <a:cubicBezTo>
                    <a:pt x="558284" y="2980016"/>
                    <a:pt x="576501" y="2934474"/>
                    <a:pt x="622042" y="2901256"/>
                  </a:cubicBezTo>
                  <a:cubicBezTo>
                    <a:pt x="654725" y="2877145"/>
                    <a:pt x="684728" y="2848213"/>
                    <a:pt x="715268" y="2820888"/>
                  </a:cubicBezTo>
                  <a:cubicBezTo>
                    <a:pt x="780633" y="2763024"/>
                    <a:pt x="822960" y="2690694"/>
                    <a:pt x="846534" y="2607112"/>
                  </a:cubicBezTo>
                  <a:cubicBezTo>
                    <a:pt x="874931" y="2505849"/>
                    <a:pt x="885646" y="2405122"/>
                    <a:pt x="851892" y="2301716"/>
                  </a:cubicBezTo>
                  <a:cubicBezTo>
                    <a:pt x="831532" y="2239030"/>
                    <a:pt x="818138" y="2174200"/>
                    <a:pt x="805279" y="2109371"/>
                  </a:cubicBezTo>
                  <a:cubicBezTo>
                    <a:pt x="776883" y="1965246"/>
                    <a:pt x="765096" y="1820049"/>
                    <a:pt x="804208" y="1676460"/>
                  </a:cubicBezTo>
                  <a:cubicBezTo>
                    <a:pt x="836355" y="1559124"/>
                    <a:pt x="892076" y="1450896"/>
                    <a:pt x="956905" y="1347490"/>
                  </a:cubicBezTo>
                  <a:cubicBezTo>
                    <a:pt x="962263" y="1338917"/>
                    <a:pt x="967621" y="1329809"/>
                    <a:pt x="973515" y="1320165"/>
                  </a:cubicBezTo>
                  <a:cubicBezTo>
                    <a:pt x="900113" y="1243548"/>
                    <a:pt x="829925" y="1166396"/>
                    <a:pt x="755452" y="1093530"/>
                  </a:cubicBezTo>
                  <a:cubicBezTo>
                    <a:pt x="674549" y="1014234"/>
                    <a:pt x="604897" y="925830"/>
                    <a:pt x="543282" y="832604"/>
                  </a:cubicBezTo>
                  <a:cubicBezTo>
                    <a:pt x="454343" y="697051"/>
                    <a:pt x="453271" y="548104"/>
                    <a:pt x="495598" y="397014"/>
                  </a:cubicBezTo>
                  <a:cubicBezTo>
                    <a:pt x="512207" y="337542"/>
                    <a:pt x="536317" y="279678"/>
                    <a:pt x="557748" y="220206"/>
                  </a:cubicBezTo>
                  <a:cubicBezTo>
                    <a:pt x="550783" y="225028"/>
                    <a:pt x="543818" y="229314"/>
                    <a:pt x="536853" y="234136"/>
                  </a:cubicBezTo>
                  <a:cubicBezTo>
                    <a:pt x="484346" y="271105"/>
                    <a:pt x="433447" y="310753"/>
                    <a:pt x="378797" y="344507"/>
                  </a:cubicBezTo>
                  <a:cubicBezTo>
                    <a:pt x="309146" y="387906"/>
                    <a:pt x="240030" y="432911"/>
                    <a:pt x="165556" y="466130"/>
                  </a:cubicBezTo>
                  <a:cubicBezTo>
                    <a:pt x="79296" y="504706"/>
                    <a:pt x="32683" y="477917"/>
                    <a:pt x="2679" y="389513"/>
                  </a:cubicBezTo>
                  <a:cubicBezTo>
                    <a:pt x="1607" y="386834"/>
                    <a:pt x="536" y="386298"/>
                    <a:pt x="0" y="385763"/>
                  </a:cubicBezTo>
                  <a:close/>
                </a:path>
              </a:pathLst>
            </a:custGeom>
            <a:solidFill>
              <a:schemeClr val="accent5"/>
            </a:solidFill>
            <a:ln w="535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ECE30BDE-1D85-4F99-B7BD-85126EFF2142}"/>
                </a:ext>
              </a:extLst>
            </p:cNvPr>
            <p:cNvSpPr/>
            <p:nvPr/>
          </p:nvSpPr>
          <p:spPr>
            <a:xfrm>
              <a:off x="7755027" y="4383534"/>
              <a:ext cx="3626599" cy="1817914"/>
            </a:xfrm>
            <a:custGeom>
              <a:avLst/>
              <a:gdLst>
                <a:gd name="connsiteX0" fmla="*/ 460938 w 3626598"/>
                <a:gd name="connsiteY0" fmla="*/ 1776618 h 1817913"/>
                <a:gd name="connsiteX1" fmla="*/ 450787 w 3626598"/>
                <a:gd name="connsiteY1" fmla="*/ 1766929 h 1817913"/>
                <a:gd name="connsiteX2" fmla="*/ 495543 w 3626598"/>
                <a:gd name="connsiteY2" fmla="*/ 1719405 h 1817913"/>
                <a:gd name="connsiteX3" fmla="*/ 531071 w 3626598"/>
                <a:gd name="connsiteY3" fmla="*/ 1687107 h 1817913"/>
                <a:gd name="connsiteX4" fmla="*/ 540760 w 3626598"/>
                <a:gd name="connsiteY4" fmla="*/ 1679263 h 1817913"/>
                <a:gd name="connsiteX5" fmla="*/ 554602 w 3626598"/>
                <a:gd name="connsiteY5" fmla="*/ 1670497 h 1817913"/>
                <a:gd name="connsiteX6" fmla="*/ 557832 w 3626598"/>
                <a:gd name="connsiteY6" fmla="*/ 1668651 h 1817913"/>
                <a:gd name="connsiteX7" fmla="*/ 571674 w 3626598"/>
                <a:gd name="connsiteY7" fmla="*/ 1659423 h 1817913"/>
                <a:gd name="connsiteX8" fmla="*/ 626119 w 3626598"/>
                <a:gd name="connsiteY8" fmla="*/ 1641428 h 1817913"/>
                <a:gd name="connsiteX9" fmla="*/ 668568 w 3626598"/>
                <a:gd name="connsiteY9" fmla="*/ 1636814 h 1817913"/>
                <a:gd name="connsiteX10" fmla="*/ 733164 w 3626598"/>
                <a:gd name="connsiteY10" fmla="*/ 1617897 h 1817913"/>
                <a:gd name="connsiteX11" fmla="*/ 748851 w 3626598"/>
                <a:gd name="connsiteY11" fmla="*/ 1602209 h 1817913"/>
                <a:gd name="connsiteX12" fmla="*/ 750697 w 3626598"/>
                <a:gd name="connsiteY12" fmla="*/ 1598518 h 1817913"/>
                <a:gd name="connsiteX13" fmla="*/ 761770 w 3626598"/>
                <a:gd name="connsiteY13" fmla="*/ 1580062 h 1817913"/>
                <a:gd name="connsiteX14" fmla="*/ 761770 w 3626598"/>
                <a:gd name="connsiteY14" fmla="*/ 1580062 h 1817913"/>
                <a:gd name="connsiteX15" fmla="*/ 830057 w 3626598"/>
                <a:gd name="connsiteY15" fmla="*/ 1478554 h 1817913"/>
                <a:gd name="connsiteX16" fmla="*/ 830057 w 3626598"/>
                <a:gd name="connsiteY16" fmla="*/ 1478554 h 1817913"/>
                <a:gd name="connsiteX17" fmla="*/ 901113 w 3626598"/>
                <a:gd name="connsiteY17" fmla="*/ 1398732 h 1817913"/>
                <a:gd name="connsiteX18" fmla="*/ 903420 w 3626598"/>
                <a:gd name="connsiteY18" fmla="*/ 1394580 h 1817913"/>
                <a:gd name="connsiteX19" fmla="*/ 958788 w 3626598"/>
                <a:gd name="connsiteY19" fmla="*/ 1308759 h 1817913"/>
                <a:gd name="connsiteX20" fmla="*/ 964786 w 3626598"/>
                <a:gd name="connsiteY20" fmla="*/ 1290303 h 1817913"/>
                <a:gd name="connsiteX21" fmla="*/ 975398 w 3626598"/>
                <a:gd name="connsiteY21" fmla="*/ 1269079 h 1817913"/>
                <a:gd name="connsiteX22" fmla="*/ 1016001 w 3626598"/>
                <a:gd name="connsiteY22" fmla="*/ 1122816 h 1817913"/>
                <a:gd name="connsiteX23" fmla="*/ 1021077 w 3626598"/>
                <a:gd name="connsiteY23" fmla="*/ 1105282 h 1817913"/>
                <a:gd name="connsiteX24" fmla="*/ 1027075 w 3626598"/>
                <a:gd name="connsiteY24" fmla="*/ 1089133 h 1817913"/>
                <a:gd name="connsiteX25" fmla="*/ 1032150 w 3626598"/>
                <a:gd name="connsiteY25" fmla="*/ 1071600 h 1817913"/>
                <a:gd name="connsiteX26" fmla="*/ 1038610 w 3626598"/>
                <a:gd name="connsiteY26" fmla="*/ 1050837 h 1817913"/>
                <a:gd name="connsiteX27" fmla="*/ 1040917 w 3626598"/>
                <a:gd name="connsiteY27" fmla="*/ 1031458 h 1817913"/>
                <a:gd name="connsiteX28" fmla="*/ 1015079 w 3626598"/>
                <a:gd name="connsiteY28" fmla="*/ 1006081 h 1817913"/>
                <a:gd name="connsiteX29" fmla="*/ 992931 w 3626598"/>
                <a:gd name="connsiteY29" fmla="*/ 1004697 h 1817913"/>
                <a:gd name="connsiteX30" fmla="*/ 970323 w 3626598"/>
                <a:gd name="connsiteY30" fmla="*/ 1010234 h 1817913"/>
                <a:gd name="connsiteX31" fmla="*/ 941716 w 3626598"/>
                <a:gd name="connsiteY31" fmla="*/ 1014848 h 1817913"/>
                <a:gd name="connsiteX32" fmla="*/ 930643 w 3626598"/>
                <a:gd name="connsiteY32" fmla="*/ 1019001 h 1817913"/>
                <a:gd name="connsiteX33" fmla="*/ 867431 w 3626598"/>
                <a:gd name="connsiteY33" fmla="*/ 1030997 h 1817913"/>
                <a:gd name="connsiteX34" fmla="*/ 865124 w 3626598"/>
                <a:gd name="connsiteY34" fmla="*/ 1030536 h 1817913"/>
                <a:gd name="connsiteX35" fmla="*/ 863740 w 3626598"/>
                <a:gd name="connsiteY35" fmla="*/ 1032381 h 1817913"/>
                <a:gd name="connsiteX36" fmla="*/ 851282 w 3626598"/>
                <a:gd name="connsiteY36" fmla="*/ 1040225 h 1817913"/>
                <a:gd name="connsiteX37" fmla="*/ 806987 w 3626598"/>
                <a:gd name="connsiteY37" fmla="*/ 1060527 h 1817913"/>
                <a:gd name="connsiteX38" fmla="*/ 782533 w 3626598"/>
                <a:gd name="connsiteY38" fmla="*/ 1087749 h 1817913"/>
                <a:gd name="connsiteX39" fmla="*/ 780688 w 3626598"/>
                <a:gd name="connsiteY39" fmla="*/ 1087749 h 1817913"/>
                <a:gd name="connsiteX40" fmla="*/ 767769 w 3626598"/>
                <a:gd name="connsiteY40" fmla="*/ 1094209 h 1817913"/>
                <a:gd name="connsiteX41" fmla="*/ 767307 w 3626598"/>
                <a:gd name="connsiteY41" fmla="*/ 1093747 h 1817913"/>
                <a:gd name="connsiteX42" fmla="*/ 751158 w 3626598"/>
                <a:gd name="connsiteY42" fmla="*/ 1100207 h 1817913"/>
                <a:gd name="connsiteX43" fmla="*/ 728088 w 3626598"/>
                <a:gd name="connsiteY43" fmla="*/ 1116356 h 1817913"/>
                <a:gd name="connsiteX44" fmla="*/ 710555 w 3626598"/>
                <a:gd name="connsiteY44" fmla="*/ 1122354 h 1817913"/>
                <a:gd name="connsiteX45" fmla="*/ 711016 w 3626598"/>
                <a:gd name="connsiteY45" fmla="*/ 1121893 h 1817913"/>
                <a:gd name="connsiteX46" fmla="*/ 679180 w 3626598"/>
                <a:gd name="connsiteY46" fmla="*/ 1146808 h 1817913"/>
                <a:gd name="connsiteX47" fmla="*/ 669952 w 3626598"/>
                <a:gd name="connsiteY47" fmla="*/ 1146347 h 1817913"/>
                <a:gd name="connsiteX48" fmla="*/ 665338 w 3626598"/>
                <a:gd name="connsiteY48" fmla="*/ 1150499 h 1817913"/>
                <a:gd name="connsiteX49" fmla="*/ 651496 w 3626598"/>
                <a:gd name="connsiteY49" fmla="*/ 1146347 h 1817913"/>
                <a:gd name="connsiteX50" fmla="*/ 655648 w 3626598"/>
                <a:gd name="connsiteY50" fmla="*/ 1156498 h 1817913"/>
                <a:gd name="connsiteX51" fmla="*/ 643652 w 3626598"/>
                <a:gd name="connsiteY51" fmla="*/ 1179106 h 1817913"/>
                <a:gd name="connsiteX52" fmla="*/ 632117 w 3626598"/>
                <a:gd name="connsiteY52" fmla="*/ 1188796 h 1817913"/>
                <a:gd name="connsiteX53" fmla="*/ 624273 w 3626598"/>
                <a:gd name="connsiteY53" fmla="*/ 1185104 h 1817913"/>
                <a:gd name="connsiteX54" fmla="*/ 617352 w 3626598"/>
                <a:gd name="connsiteY54" fmla="*/ 1189718 h 1817913"/>
                <a:gd name="connsiteX55" fmla="*/ 604433 w 3626598"/>
                <a:gd name="connsiteY55" fmla="*/ 1207252 h 1817913"/>
                <a:gd name="connsiteX56" fmla="*/ 602588 w 3626598"/>
                <a:gd name="connsiteY56" fmla="*/ 1216018 h 1817913"/>
                <a:gd name="connsiteX57" fmla="*/ 585054 w 3626598"/>
                <a:gd name="connsiteY57" fmla="*/ 1234935 h 1817913"/>
                <a:gd name="connsiteX58" fmla="*/ 550911 w 3626598"/>
                <a:gd name="connsiteY58" fmla="*/ 1240934 h 1817913"/>
                <a:gd name="connsiteX59" fmla="*/ 536146 w 3626598"/>
                <a:gd name="connsiteY59" fmla="*/ 1211866 h 1817913"/>
                <a:gd name="connsiteX60" fmla="*/ 536146 w 3626598"/>
                <a:gd name="connsiteY60" fmla="*/ 1211866 h 1817913"/>
                <a:gd name="connsiteX61" fmla="*/ 513537 w 3626598"/>
                <a:gd name="connsiteY61" fmla="*/ 1198485 h 1817913"/>
                <a:gd name="connsiteX62" fmla="*/ 508462 w 3626598"/>
                <a:gd name="connsiteY62" fmla="*/ 1195255 h 1817913"/>
                <a:gd name="connsiteX63" fmla="*/ 427256 w 3626598"/>
                <a:gd name="connsiteY63" fmla="*/ 1195255 h 1817913"/>
                <a:gd name="connsiteX64" fmla="*/ 316981 w 3626598"/>
                <a:gd name="connsiteY64" fmla="*/ 1242318 h 1817913"/>
                <a:gd name="connsiteX65" fmla="*/ 233468 w 3626598"/>
                <a:gd name="connsiteY65" fmla="*/ 1234013 h 1817913"/>
                <a:gd name="connsiteX66" fmla="*/ 210860 w 3626598"/>
                <a:gd name="connsiteY66" fmla="*/ 1202176 h 1817913"/>
                <a:gd name="connsiteX67" fmla="*/ 208553 w 3626598"/>
                <a:gd name="connsiteY67" fmla="*/ 1167110 h 1817913"/>
                <a:gd name="connsiteX68" fmla="*/ 225624 w 3626598"/>
                <a:gd name="connsiteY68" fmla="*/ 1150038 h 1817913"/>
                <a:gd name="connsiteX69" fmla="*/ 235775 w 3626598"/>
                <a:gd name="connsiteY69" fmla="*/ 1144963 h 1817913"/>
                <a:gd name="connsiteX70" fmla="*/ 238082 w 3626598"/>
                <a:gd name="connsiteY70" fmla="*/ 1139887 h 1817913"/>
                <a:gd name="connsiteX71" fmla="*/ 252847 w 3626598"/>
                <a:gd name="connsiteY71" fmla="*/ 1111281 h 1817913"/>
                <a:gd name="connsiteX72" fmla="*/ 270380 w 3626598"/>
                <a:gd name="connsiteY72" fmla="*/ 1078983 h 1817913"/>
                <a:gd name="connsiteX73" fmla="*/ 243157 w 3626598"/>
                <a:gd name="connsiteY73" fmla="*/ 1087749 h 1817913"/>
                <a:gd name="connsiteX74" fmla="*/ 242696 w 3626598"/>
                <a:gd name="connsiteY74" fmla="*/ 1088211 h 1817913"/>
                <a:gd name="connsiteX75" fmla="*/ 225624 w 3626598"/>
                <a:gd name="connsiteY75" fmla="*/ 1098823 h 1817913"/>
                <a:gd name="connsiteX76" fmla="*/ 225624 w 3626598"/>
                <a:gd name="connsiteY76" fmla="*/ 1098823 h 1817913"/>
                <a:gd name="connsiteX77" fmla="*/ 205784 w 3626598"/>
                <a:gd name="connsiteY77" fmla="*/ 1108974 h 1817913"/>
                <a:gd name="connsiteX78" fmla="*/ 203939 w 3626598"/>
                <a:gd name="connsiteY78" fmla="*/ 1108512 h 1817913"/>
                <a:gd name="connsiteX79" fmla="*/ 203016 w 3626598"/>
                <a:gd name="connsiteY79" fmla="*/ 1109896 h 1817913"/>
                <a:gd name="connsiteX80" fmla="*/ 190558 w 3626598"/>
                <a:gd name="connsiteY80" fmla="*/ 1126968 h 1817913"/>
                <a:gd name="connsiteX81" fmla="*/ 173025 w 3626598"/>
                <a:gd name="connsiteY81" fmla="*/ 1132966 h 1817913"/>
                <a:gd name="connsiteX82" fmla="*/ 147186 w 3626598"/>
                <a:gd name="connsiteY82" fmla="*/ 1114972 h 1817913"/>
                <a:gd name="connsiteX83" fmla="*/ 107045 w 3626598"/>
                <a:gd name="connsiteY83" fmla="*/ 1109896 h 1817913"/>
                <a:gd name="connsiteX84" fmla="*/ 41987 w 3626598"/>
                <a:gd name="connsiteY84" fmla="*/ 1080828 h 1817913"/>
                <a:gd name="connsiteX85" fmla="*/ 22147 w 3626598"/>
                <a:gd name="connsiteY85" fmla="*/ 1059604 h 1817913"/>
                <a:gd name="connsiteX86" fmla="*/ 21224 w 3626598"/>
                <a:gd name="connsiteY86" fmla="*/ 1057758 h 1817913"/>
                <a:gd name="connsiteX87" fmla="*/ 19379 w 3626598"/>
                <a:gd name="connsiteY87" fmla="*/ 1058220 h 1817913"/>
                <a:gd name="connsiteX88" fmla="*/ 0 w 3626598"/>
                <a:gd name="connsiteY88" fmla="*/ 1042071 h 1817913"/>
                <a:gd name="connsiteX89" fmla="*/ 0 w 3626598"/>
                <a:gd name="connsiteY89" fmla="*/ 1030997 h 1817913"/>
                <a:gd name="connsiteX90" fmla="*/ 67826 w 3626598"/>
                <a:gd name="connsiteY90" fmla="*/ 956712 h 1817913"/>
                <a:gd name="connsiteX91" fmla="*/ 159183 w 3626598"/>
                <a:gd name="connsiteY91" fmla="*/ 845976 h 1817913"/>
                <a:gd name="connsiteX92" fmla="*/ 165181 w 3626598"/>
                <a:gd name="connsiteY92" fmla="*/ 761078 h 1817913"/>
                <a:gd name="connsiteX93" fmla="*/ 165642 w 3626598"/>
                <a:gd name="connsiteY93" fmla="*/ 729242 h 1817913"/>
                <a:gd name="connsiteX94" fmla="*/ 264382 w 3626598"/>
                <a:gd name="connsiteY94" fmla="*/ 572366 h 1817913"/>
                <a:gd name="connsiteX95" fmla="*/ 280992 w 3626598"/>
                <a:gd name="connsiteY95" fmla="*/ 528994 h 1817913"/>
                <a:gd name="connsiteX96" fmla="*/ 306831 w 3626598"/>
                <a:gd name="connsiteY96" fmla="*/ 437637 h 1817913"/>
                <a:gd name="connsiteX97" fmla="*/ 355739 w 3626598"/>
                <a:gd name="connsiteY97" fmla="*/ 414106 h 1817913"/>
                <a:gd name="connsiteX98" fmla="*/ 370965 w 3626598"/>
                <a:gd name="connsiteY98" fmla="*/ 421488 h 1817913"/>
                <a:gd name="connsiteX99" fmla="*/ 384346 w 3626598"/>
                <a:gd name="connsiteY99" fmla="*/ 430716 h 1817913"/>
                <a:gd name="connsiteX100" fmla="*/ 388037 w 3626598"/>
                <a:gd name="connsiteY100" fmla="*/ 432562 h 1817913"/>
                <a:gd name="connsiteX101" fmla="*/ 401417 w 3626598"/>
                <a:gd name="connsiteY101" fmla="*/ 441790 h 1817913"/>
                <a:gd name="connsiteX102" fmla="*/ 405570 w 3626598"/>
                <a:gd name="connsiteY102" fmla="*/ 443636 h 1817913"/>
                <a:gd name="connsiteX103" fmla="*/ 463245 w 3626598"/>
                <a:gd name="connsiteY103" fmla="*/ 443174 h 1817913"/>
                <a:gd name="connsiteX104" fmla="*/ 463245 w 3626598"/>
                <a:gd name="connsiteY104" fmla="*/ 443174 h 1817913"/>
                <a:gd name="connsiteX105" fmla="*/ 480778 w 3626598"/>
                <a:gd name="connsiteY105" fmla="*/ 421027 h 1817913"/>
                <a:gd name="connsiteX106" fmla="*/ 480778 w 3626598"/>
                <a:gd name="connsiteY106" fmla="*/ 421027 h 1817913"/>
                <a:gd name="connsiteX107" fmla="*/ 502003 w 3626598"/>
                <a:gd name="connsiteY107" fmla="*/ 386422 h 1817913"/>
                <a:gd name="connsiteX108" fmla="*/ 502464 w 3626598"/>
                <a:gd name="connsiteY108" fmla="*/ 385961 h 1817913"/>
                <a:gd name="connsiteX109" fmla="*/ 525072 w 3626598"/>
                <a:gd name="connsiteY109" fmla="*/ 364275 h 1817913"/>
                <a:gd name="connsiteX110" fmla="*/ 525534 w 3626598"/>
                <a:gd name="connsiteY110" fmla="*/ 364275 h 1817913"/>
                <a:gd name="connsiteX111" fmla="*/ 542606 w 3626598"/>
                <a:gd name="connsiteY111" fmla="*/ 353201 h 1817913"/>
                <a:gd name="connsiteX112" fmla="*/ 542606 w 3626598"/>
                <a:gd name="connsiteY112" fmla="*/ 353201 h 1817913"/>
                <a:gd name="connsiteX113" fmla="*/ 559677 w 3626598"/>
                <a:gd name="connsiteY113" fmla="*/ 352740 h 1817913"/>
                <a:gd name="connsiteX114" fmla="*/ 564291 w 3626598"/>
                <a:gd name="connsiteY114" fmla="*/ 353663 h 1817913"/>
                <a:gd name="connsiteX115" fmla="*/ 582286 w 3626598"/>
                <a:gd name="connsiteY115" fmla="*/ 363352 h 1817913"/>
                <a:gd name="connsiteX116" fmla="*/ 585516 w 3626598"/>
                <a:gd name="connsiteY116" fmla="*/ 365198 h 1817913"/>
                <a:gd name="connsiteX117" fmla="*/ 609970 w 3626598"/>
                <a:gd name="connsiteY117" fmla="*/ 387806 h 1817913"/>
                <a:gd name="connsiteX118" fmla="*/ 632579 w 3626598"/>
                <a:gd name="connsiteY118" fmla="*/ 385961 h 1817913"/>
                <a:gd name="connsiteX119" fmla="*/ 660724 w 3626598"/>
                <a:gd name="connsiteY119" fmla="*/ 358738 h 1817913"/>
                <a:gd name="connsiteX120" fmla="*/ 672259 w 3626598"/>
                <a:gd name="connsiteY120" fmla="*/ 352278 h 1817913"/>
                <a:gd name="connsiteX121" fmla="*/ 708248 w 3626598"/>
                <a:gd name="connsiteY121" fmla="*/ 325517 h 1817913"/>
                <a:gd name="connsiteX122" fmla="*/ 717476 w 3626598"/>
                <a:gd name="connsiteY122" fmla="*/ 317673 h 1817913"/>
                <a:gd name="connsiteX123" fmla="*/ 736855 w 3626598"/>
                <a:gd name="connsiteY123" fmla="*/ 308445 h 1817913"/>
                <a:gd name="connsiteX124" fmla="*/ 739162 w 3626598"/>
                <a:gd name="connsiteY124" fmla="*/ 308445 h 1817913"/>
                <a:gd name="connsiteX125" fmla="*/ 740085 w 3626598"/>
                <a:gd name="connsiteY125" fmla="*/ 306600 h 1817913"/>
                <a:gd name="connsiteX126" fmla="*/ 753004 w 3626598"/>
                <a:gd name="connsiteY126" fmla="*/ 296911 h 1817913"/>
                <a:gd name="connsiteX127" fmla="*/ 774228 w 3626598"/>
                <a:gd name="connsiteY127" fmla="*/ 283991 h 1817913"/>
                <a:gd name="connsiteX128" fmla="*/ 796837 w 3626598"/>
                <a:gd name="connsiteY128" fmla="*/ 273841 h 1817913"/>
                <a:gd name="connsiteX129" fmla="*/ 796837 w 3626598"/>
                <a:gd name="connsiteY129" fmla="*/ 273841 h 1817913"/>
                <a:gd name="connsiteX130" fmla="*/ 822214 w 3626598"/>
                <a:gd name="connsiteY130" fmla="*/ 263228 h 1817913"/>
                <a:gd name="connsiteX131" fmla="*/ 824059 w 3626598"/>
                <a:gd name="connsiteY131" fmla="*/ 263690 h 1817913"/>
                <a:gd name="connsiteX132" fmla="*/ 824982 w 3626598"/>
                <a:gd name="connsiteY132" fmla="*/ 261844 h 1817913"/>
                <a:gd name="connsiteX133" fmla="*/ 853127 w 3626598"/>
                <a:gd name="connsiteY133" fmla="*/ 245695 h 1817913"/>
                <a:gd name="connsiteX134" fmla="*/ 971707 w 3626598"/>
                <a:gd name="connsiteY134" fmla="*/ 193557 h 1817913"/>
                <a:gd name="connsiteX135" fmla="*/ 983242 w 3626598"/>
                <a:gd name="connsiteY135" fmla="*/ 183406 h 1817913"/>
                <a:gd name="connsiteX136" fmla="*/ 1011387 w 3626598"/>
                <a:gd name="connsiteY136" fmla="*/ 170948 h 1817913"/>
                <a:gd name="connsiteX137" fmla="*/ 1047838 w 3626598"/>
                <a:gd name="connsiteY137" fmla="*/ 150185 h 1817913"/>
                <a:gd name="connsiteX138" fmla="*/ 1050606 w 3626598"/>
                <a:gd name="connsiteY138" fmla="*/ 147878 h 1817913"/>
                <a:gd name="connsiteX139" fmla="*/ 1064448 w 3626598"/>
                <a:gd name="connsiteY139" fmla="*/ 139112 h 1817913"/>
                <a:gd name="connsiteX140" fmla="*/ 1084289 w 3626598"/>
                <a:gd name="connsiteY140" fmla="*/ 131730 h 1817913"/>
                <a:gd name="connsiteX141" fmla="*/ 1114741 w 3626598"/>
                <a:gd name="connsiteY141" fmla="*/ 104968 h 1817913"/>
                <a:gd name="connsiteX142" fmla="*/ 1129506 w 3626598"/>
                <a:gd name="connsiteY142" fmla="*/ 97586 h 1817913"/>
                <a:gd name="connsiteX143" fmla="*/ 1145655 w 3626598"/>
                <a:gd name="connsiteY143" fmla="*/ 86974 h 1817913"/>
                <a:gd name="connsiteX144" fmla="*/ 1146116 w 3626598"/>
                <a:gd name="connsiteY144" fmla="*/ 86512 h 1817913"/>
                <a:gd name="connsiteX145" fmla="*/ 1165033 w 3626598"/>
                <a:gd name="connsiteY145" fmla="*/ 76362 h 1817913"/>
                <a:gd name="connsiteX146" fmla="*/ 1168725 w 3626598"/>
                <a:gd name="connsiteY146" fmla="*/ 74516 h 1817913"/>
                <a:gd name="connsiteX147" fmla="*/ 1182105 w 3626598"/>
                <a:gd name="connsiteY147" fmla="*/ 65288 h 1817913"/>
                <a:gd name="connsiteX148" fmla="*/ 1348209 w 3626598"/>
                <a:gd name="connsiteY148" fmla="*/ 14534 h 1817913"/>
                <a:gd name="connsiteX149" fmla="*/ 1377738 w 3626598"/>
                <a:gd name="connsiteY149" fmla="*/ 8075 h 1817913"/>
                <a:gd name="connsiteX150" fmla="*/ 1408191 w 3626598"/>
                <a:gd name="connsiteY150" fmla="*/ 3461 h 1817913"/>
                <a:gd name="connsiteX151" fmla="*/ 1410498 w 3626598"/>
                <a:gd name="connsiteY151" fmla="*/ 3922 h 1817913"/>
                <a:gd name="connsiteX152" fmla="*/ 1411882 w 3626598"/>
                <a:gd name="connsiteY152" fmla="*/ 2076 h 1817913"/>
                <a:gd name="connsiteX153" fmla="*/ 1423417 w 3626598"/>
                <a:gd name="connsiteY153" fmla="*/ 2076 h 1817913"/>
                <a:gd name="connsiteX154" fmla="*/ 1443257 w 3626598"/>
                <a:gd name="connsiteY154" fmla="*/ 2999 h 1817913"/>
                <a:gd name="connsiteX155" fmla="*/ 1529078 w 3626598"/>
                <a:gd name="connsiteY155" fmla="*/ 5768 h 1817913"/>
                <a:gd name="connsiteX156" fmla="*/ 1559069 w 3626598"/>
                <a:gd name="connsiteY156" fmla="*/ 8075 h 1817913"/>
                <a:gd name="connsiteX157" fmla="*/ 1591828 w 3626598"/>
                <a:gd name="connsiteY157" fmla="*/ 14534 h 1817913"/>
                <a:gd name="connsiteX158" fmla="*/ 1602440 w 3626598"/>
                <a:gd name="connsiteY158" fmla="*/ 20532 h 1817913"/>
                <a:gd name="connsiteX159" fmla="*/ 1646273 w 3626598"/>
                <a:gd name="connsiteY159" fmla="*/ 38527 h 1817913"/>
                <a:gd name="connsiteX160" fmla="*/ 1740398 w 3626598"/>
                <a:gd name="connsiteY160" fmla="*/ 76362 h 1817913"/>
                <a:gd name="connsiteX161" fmla="*/ 1757932 w 3626598"/>
                <a:gd name="connsiteY161" fmla="*/ 87435 h 1817913"/>
                <a:gd name="connsiteX162" fmla="*/ 1767160 w 3626598"/>
                <a:gd name="connsiteY162" fmla="*/ 93433 h 1817913"/>
                <a:gd name="connsiteX163" fmla="*/ 1785615 w 3626598"/>
                <a:gd name="connsiteY163" fmla="*/ 103584 h 1817913"/>
                <a:gd name="connsiteX164" fmla="*/ 1857132 w 3626598"/>
                <a:gd name="connsiteY164" fmla="*/ 127577 h 1817913"/>
                <a:gd name="connsiteX165" fmla="*/ 1898658 w 3626598"/>
                <a:gd name="connsiteY165" fmla="*/ 132191 h 1817913"/>
                <a:gd name="connsiteX166" fmla="*/ 1929111 w 3626598"/>
                <a:gd name="connsiteY166" fmla="*/ 132652 h 1817913"/>
                <a:gd name="connsiteX167" fmla="*/ 2014470 w 3626598"/>
                <a:gd name="connsiteY167" fmla="*/ 132652 h 1817913"/>
                <a:gd name="connsiteX168" fmla="*/ 2039385 w 3626598"/>
                <a:gd name="connsiteY168" fmla="*/ 132191 h 1817913"/>
                <a:gd name="connsiteX169" fmla="*/ 2080450 w 3626598"/>
                <a:gd name="connsiteY169" fmla="*/ 127116 h 1817913"/>
                <a:gd name="connsiteX170" fmla="*/ 2304229 w 3626598"/>
                <a:gd name="connsiteY170" fmla="*/ 86051 h 1817913"/>
                <a:gd name="connsiteX171" fmla="*/ 2355905 w 3626598"/>
                <a:gd name="connsiteY171" fmla="*/ 75439 h 1817913"/>
                <a:gd name="connsiteX172" fmla="*/ 2404352 w 3626598"/>
                <a:gd name="connsiteY172" fmla="*/ 70825 h 1817913"/>
                <a:gd name="connsiteX173" fmla="*/ 2429729 w 3626598"/>
                <a:gd name="connsiteY173" fmla="*/ 69902 h 1817913"/>
                <a:gd name="connsiteX174" fmla="*/ 2522470 w 3626598"/>
                <a:gd name="connsiteY174" fmla="*/ 65288 h 1817913"/>
                <a:gd name="connsiteX175" fmla="*/ 2557537 w 3626598"/>
                <a:gd name="connsiteY175" fmla="*/ 65288 h 1817913"/>
                <a:gd name="connsiteX176" fmla="*/ 2587528 w 3626598"/>
                <a:gd name="connsiteY176" fmla="*/ 69902 h 1817913"/>
                <a:gd name="connsiteX177" fmla="*/ 2625362 w 3626598"/>
                <a:gd name="connsiteY177" fmla="*/ 76823 h 1817913"/>
                <a:gd name="connsiteX178" fmla="*/ 2660890 w 3626598"/>
                <a:gd name="connsiteY178" fmla="*/ 81437 h 1817913"/>
                <a:gd name="connsiteX179" fmla="*/ 2675655 w 3626598"/>
                <a:gd name="connsiteY179" fmla="*/ 82360 h 1817913"/>
                <a:gd name="connsiteX180" fmla="*/ 2711644 w 3626598"/>
                <a:gd name="connsiteY180" fmla="*/ 86974 h 1817913"/>
                <a:gd name="connsiteX181" fmla="*/ 2739328 w 3626598"/>
                <a:gd name="connsiteY181" fmla="*/ 92972 h 1817913"/>
                <a:gd name="connsiteX182" fmla="*/ 2761937 w 3626598"/>
                <a:gd name="connsiteY182" fmla="*/ 104968 h 1817913"/>
                <a:gd name="connsiteX183" fmla="*/ 2828378 w 3626598"/>
                <a:gd name="connsiteY183" fmla="*/ 127116 h 1817913"/>
                <a:gd name="connsiteX184" fmla="*/ 2852832 w 3626598"/>
                <a:gd name="connsiteY184" fmla="*/ 137266 h 1817913"/>
                <a:gd name="connsiteX185" fmla="*/ 2931270 w 3626598"/>
                <a:gd name="connsiteY185" fmla="*/ 171871 h 1817913"/>
                <a:gd name="connsiteX186" fmla="*/ 2954340 w 3626598"/>
                <a:gd name="connsiteY186" fmla="*/ 182022 h 1817913"/>
                <a:gd name="connsiteX187" fmla="*/ 3025857 w 3626598"/>
                <a:gd name="connsiteY187" fmla="*/ 217550 h 1817913"/>
                <a:gd name="connsiteX188" fmla="*/ 3039238 w 3626598"/>
                <a:gd name="connsiteY188" fmla="*/ 226778 h 1817913"/>
                <a:gd name="connsiteX189" fmla="*/ 3065537 w 3626598"/>
                <a:gd name="connsiteY189" fmla="*/ 240158 h 1817913"/>
                <a:gd name="connsiteX190" fmla="*/ 3078457 w 3626598"/>
                <a:gd name="connsiteY190" fmla="*/ 251232 h 1817913"/>
                <a:gd name="connsiteX191" fmla="*/ 3094144 w 3626598"/>
                <a:gd name="connsiteY191" fmla="*/ 262767 h 1817913"/>
                <a:gd name="connsiteX192" fmla="*/ 3143975 w 3626598"/>
                <a:gd name="connsiteY192" fmla="*/ 308445 h 1817913"/>
                <a:gd name="connsiteX193" fmla="*/ 3149973 w 3626598"/>
                <a:gd name="connsiteY193" fmla="*/ 313982 h 1817913"/>
                <a:gd name="connsiteX194" fmla="*/ 3223797 w 3626598"/>
                <a:gd name="connsiteY194" fmla="*/ 393804 h 1817913"/>
                <a:gd name="connsiteX195" fmla="*/ 3257941 w 3626598"/>
                <a:gd name="connsiteY195" fmla="*/ 427487 h 1817913"/>
                <a:gd name="connsiteX196" fmla="*/ 3258864 w 3626598"/>
                <a:gd name="connsiteY196" fmla="*/ 426564 h 1817913"/>
                <a:gd name="connsiteX197" fmla="*/ 3257941 w 3626598"/>
                <a:gd name="connsiteY197" fmla="*/ 427487 h 1817913"/>
                <a:gd name="connsiteX198" fmla="*/ 3303619 w 3626598"/>
                <a:gd name="connsiteY198" fmla="*/ 483777 h 1817913"/>
                <a:gd name="connsiteX199" fmla="*/ 3303619 w 3626598"/>
                <a:gd name="connsiteY199" fmla="*/ 483777 h 1817913"/>
                <a:gd name="connsiteX200" fmla="*/ 3383441 w 3626598"/>
                <a:gd name="connsiteY200" fmla="*/ 602357 h 1817913"/>
                <a:gd name="connsiteX201" fmla="*/ 3393592 w 3626598"/>
                <a:gd name="connsiteY201" fmla="*/ 630502 h 1817913"/>
                <a:gd name="connsiteX202" fmla="*/ 3404666 w 3626598"/>
                <a:gd name="connsiteY202" fmla="*/ 646651 h 1817913"/>
                <a:gd name="connsiteX203" fmla="*/ 3406973 w 3626598"/>
                <a:gd name="connsiteY203" fmla="*/ 658648 h 1817913"/>
                <a:gd name="connsiteX204" fmla="*/ 3401436 w 3626598"/>
                <a:gd name="connsiteY204" fmla="*/ 694175 h 1817913"/>
                <a:gd name="connsiteX205" fmla="*/ 3397745 w 3626598"/>
                <a:gd name="connsiteY205" fmla="*/ 701096 h 1817913"/>
                <a:gd name="connsiteX206" fmla="*/ 3399590 w 3626598"/>
                <a:gd name="connsiteY206" fmla="*/ 738470 h 1817913"/>
                <a:gd name="connsiteX207" fmla="*/ 3406511 w 3626598"/>
                <a:gd name="connsiteY207" fmla="*/ 761078 h 1817913"/>
                <a:gd name="connsiteX208" fmla="*/ 3416201 w 3626598"/>
                <a:gd name="connsiteY208" fmla="*/ 803527 h 1817913"/>
                <a:gd name="connsiteX209" fmla="*/ 3427274 w 3626598"/>
                <a:gd name="connsiteY209" fmla="*/ 832134 h 1817913"/>
                <a:gd name="connsiteX210" fmla="*/ 3434657 w 3626598"/>
                <a:gd name="connsiteY210" fmla="*/ 861663 h 1817913"/>
                <a:gd name="connsiteX211" fmla="*/ 3445730 w 3626598"/>
                <a:gd name="connsiteY211" fmla="*/ 889809 h 1817913"/>
                <a:gd name="connsiteX212" fmla="*/ 3456804 w 3626598"/>
                <a:gd name="connsiteY212" fmla="*/ 947945 h 1817913"/>
                <a:gd name="connsiteX213" fmla="*/ 3461418 w 3626598"/>
                <a:gd name="connsiteY213" fmla="*/ 962710 h 1817913"/>
                <a:gd name="connsiteX214" fmla="*/ 3467416 w 3626598"/>
                <a:gd name="connsiteY214" fmla="*/ 981627 h 1817913"/>
                <a:gd name="connsiteX215" fmla="*/ 3473414 w 3626598"/>
                <a:gd name="connsiteY215" fmla="*/ 1009773 h 1817913"/>
                <a:gd name="connsiteX216" fmla="*/ 3475721 w 3626598"/>
                <a:gd name="connsiteY216" fmla="*/ 1026844 h 1817913"/>
                <a:gd name="connsiteX217" fmla="*/ 3478490 w 3626598"/>
                <a:gd name="connsiteY217" fmla="*/ 1075291 h 1817913"/>
                <a:gd name="connsiteX218" fmla="*/ 3481258 w 3626598"/>
                <a:gd name="connsiteY218" fmla="*/ 1092825 h 1817913"/>
                <a:gd name="connsiteX219" fmla="*/ 3484488 w 3626598"/>
                <a:gd name="connsiteY219" fmla="*/ 1136657 h 1817913"/>
                <a:gd name="connsiteX220" fmla="*/ 3486795 w 3626598"/>
                <a:gd name="connsiteY220" fmla="*/ 1149577 h 1817913"/>
                <a:gd name="connsiteX221" fmla="*/ 3490025 w 3626598"/>
                <a:gd name="connsiteY221" fmla="*/ 1187873 h 1817913"/>
                <a:gd name="connsiteX222" fmla="*/ 3492332 w 3626598"/>
                <a:gd name="connsiteY222" fmla="*/ 1200331 h 1817913"/>
                <a:gd name="connsiteX223" fmla="*/ 3496023 w 3626598"/>
                <a:gd name="connsiteY223" fmla="*/ 1229399 h 1817913"/>
                <a:gd name="connsiteX224" fmla="*/ 3518632 w 3626598"/>
                <a:gd name="connsiteY224" fmla="*/ 1323524 h 1817913"/>
                <a:gd name="connsiteX225" fmla="*/ 3532474 w 3626598"/>
                <a:gd name="connsiteY225" fmla="*/ 1358590 h 1817913"/>
                <a:gd name="connsiteX226" fmla="*/ 3535703 w 3626598"/>
                <a:gd name="connsiteY226" fmla="*/ 1365050 h 1817913"/>
                <a:gd name="connsiteX227" fmla="*/ 3543547 w 3626598"/>
                <a:gd name="connsiteY227" fmla="*/ 1376585 h 1817913"/>
                <a:gd name="connsiteX228" fmla="*/ 3548161 w 3626598"/>
                <a:gd name="connsiteY228" fmla="*/ 1382122 h 1817913"/>
                <a:gd name="connsiteX229" fmla="*/ 3567540 w 3626598"/>
                <a:gd name="connsiteY229" fmla="*/ 1412574 h 1817913"/>
                <a:gd name="connsiteX230" fmla="*/ 3571693 w 3626598"/>
                <a:gd name="connsiteY230" fmla="*/ 1419034 h 1817913"/>
                <a:gd name="connsiteX231" fmla="*/ 3611373 w 3626598"/>
                <a:gd name="connsiteY231" fmla="*/ 1494242 h 1817913"/>
                <a:gd name="connsiteX232" fmla="*/ 3614141 w 3626598"/>
                <a:gd name="connsiteY232" fmla="*/ 1501624 h 1817913"/>
                <a:gd name="connsiteX233" fmla="*/ 3620601 w 3626598"/>
                <a:gd name="connsiteY233" fmla="*/ 1521003 h 1817913"/>
                <a:gd name="connsiteX234" fmla="*/ 3627983 w 3626598"/>
                <a:gd name="connsiteY234" fmla="*/ 1559761 h 1817913"/>
                <a:gd name="connsiteX235" fmla="*/ 3627522 w 3626598"/>
                <a:gd name="connsiteY235" fmla="*/ 1629432 h 1817913"/>
                <a:gd name="connsiteX236" fmla="*/ 3599377 w 3626598"/>
                <a:gd name="connsiteY236" fmla="*/ 1665421 h 1817913"/>
                <a:gd name="connsiteX237" fmla="*/ 3574461 w 3626598"/>
                <a:gd name="connsiteY237" fmla="*/ 1681570 h 1817913"/>
                <a:gd name="connsiteX238" fmla="*/ 3568463 w 3626598"/>
                <a:gd name="connsiteY238" fmla="*/ 1685261 h 1817913"/>
                <a:gd name="connsiteX239" fmla="*/ 3554621 w 3626598"/>
                <a:gd name="connsiteY239" fmla="*/ 1694489 h 1817913"/>
                <a:gd name="connsiteX240" fmla="*/ 3549084 w 3626598"/>
                <a:gd name="connsiteY240" fmla="*/ 1698181 h 1817913"/>
                <a:gd name="connsiteX241" fmla="*/ 3538010 w 3626598"/>
                <a:gd name="connsiteY241" fmla="*/ 1706024 h 1817913"/>
                <a:gd name="connsiteX242" fmla="*/ 3532474 w 3626598"/>
                <a:gd name="connsiteY242" fmla="*/ 1709716 h 1817913"/>
                <a:gd name="connsiteX243" fmla="*/ 3521400 w 3626598"/>
                <a:gd name="connsiteY243" fmla="*/ 1717098 h 1817913"/>
                <a:gd name="connsiteX244" fmla="*/ 3510326 w 3626598"/>
                <a:gd name="connsiteY244" fmla="*/ 1724019 h 1817913"/>
                <a:gd name="connsiteX245" fmla="*/ 3497869 w 3626598"/>
                <a:gd name="connsiteY245" fmla="*/ 1734631 h 1817913"/>
                <a:gd name="connsiteX246" fmla="*/ 3492332 w 3626598"/>
                <a:gd name="connsiteY246" fmla="*/ 1737861 h 1817913"/>
                <a:gd name="connsiteX247" fmla="*/ 3477567 w 3626598"/>
                <a:gd name="connsiteY247" fmla="*/ 1746166 h 1817913"/>
                <a:gd name="connsiteX248" fmla="*/ 3471569 w 3626598"/>
                <a:gd name="connsiteY248" fmla="*/ 1750319 h 1817913"/>
                <a:gd name="connsiteX249" fmla="*/ 3445730 w 3626598"/>
                <a:gd name="connsiteY249" fmla="*/ 1759547 h 1817913"/>
                <a:gd name="connsiteX250" fmla="*/ 3432350 w 3626598"/>
                <a:gd name="connsiteY250" fmla="*/ 1758624 h 1817913"/>
                <a:gd name="connsiteX251" fmla="*/ 3291162 w 3626598"/>
                <a:gd name="connsiteY251" fmla="*/ 1757240 h 1817913"/>
                <a:gd name="connsiteX252" fmla="*/ 3259325 w 3626598"/>
                <a:gd name="connsiteY252" fmla="*/ 1750780 h 1817913"/>
                <a:gd name="connsiteX253" fmla="*/ 3226104 w 3626598"/>
                <a:gd name="connsiteY253" fmla="*/ 1744782 h 1817913"/>
                <a:gd name="connsiteX254" fmla="*/ 3206264 w 3626598"/>
                <a:gd name="connsiteY254" fmla="*/ 1739245 h 1817913"/>
                <a:gd name="connsiteX255" fmla="*/ 3190577 w 3626598"/>
                <a:gd name="connsiteY255" fmla="*/ 1735093 h 1817913"/>
                <a:gd name="connsiteX256" fmla="*/ 3171198 w 3626598"/>
                <a:gd name="connsiteY256" fmla="*/ 1724942 h 1817913"/>
                <a:gd name="connsiteX257" fmla="*/ 3170736 w 3626598"/>
                <a:gd name="connsiteY257" fmla="*/ 1684339 h 1817913"/>
                <a:gd name="connsiteX258" fmla="*/ 3209033 w 3626598"/>
                <a:gd name="connsiteY258" fmla="*/ 1646965 h 1817913"/>
                <a:gd name="connsiteX259" fmla="*/ 3215031 w 3626598"/>
                <a:gd name="connsiteY259" fmla="*/ 1642813 h 1817913"/>
                <a:gd name="connsiteX260" fmla="*/ 3240408 w 3626598"/>
                <a:gd name="connsiteY260" fmla="*/ 1627586 h 1817913"/>
                <a:gd name="connsiteX261" fmla="*/ 3247329 w 3626598"/>
                <a:gd name="connsiteY261" fmla="*/ 1624357 h 1817913"/>
                <a:gd name="connsiteX262" fmla="*/ 3272244 w 3626598"/>
                <a:gd name="connsiteY262" fmla="*/ 1615129 h 1817913"/>
                <a:gd name="connsiteX263" fmla="*/ 3283779 w 3626598"/>
                <a:gd name="connsiteY263" fmla="*/ 1612360 h 1817913"/>
                <a:gd name="connsiteX264" fmla="*/ 3330381 w 3626598"/>
                <a:gd name="connsiteY264" fmla="*/ 1604055 h 1817913"/>
                <a:gd name="connsiteX265" fmla="*/ 3361294 w 3626598"/>
                <a:gd name="connsiteY265" fmla="*/ 1592059 h 1817913"/>
                <a:gd name="connsiteX266" fmla="*/ 3370984 w 3626598"/>
                <a:gd name="connsiteY266" fmla="*/ 1576371 h 1817913"/>
                <a:gd name="connsiteX267" fmla="*/ 3369599 w 3626598"/>
                <a:gd name="connsiteY267" fmla="*/ 1569450 h 1817913"/>
                <a:gd name="connsiteX268" fmla="*/ 3340070 w 3626598"/>
                <a:gd name="connsiteY268" fmla="*/ 1547303 h 1817913"/>
                <a:gd name="connsiteX269" fmla="*/ 3308695 w 3626598"/>
                <a:gd name="connsiteY269" fmla="*/ 1539459 h 1817913"/>
                <a:gd name="connsiteX270" fmla="*/ 3275474 w 3626598"/>
                <a:gd name="connsiteY270" fmla="*/ 1536691 h 1817913"/>
                <a:gd name="connsiteX271" fmla="*/ 3164738 w 3626598"/>
                <a:gd name="connsiteY271" fmla="*/ 1507623 h 1817913"/>
                <a:gd name="connsiteX272" fmla="*/ 3119983 w 3626598"/>
                <a:gd name="connsiteY272" fmla="*/ 1490551 h 1817913"/>
                <a:gd name="connsiteX273" fmla="*/ 3101988 w 3626598"/>
                <a:gd name="connsiteY273" fmla="*/ 1483630 h 1817913"/>
                <a:gd name="connsiteX274" fmla="*/ 3077534 w 3626598"/>
                <a:gd name="connsiteY274" fmla="*/ 1467019 h 1817913"/>
                <a:gd name="connsiteX275" fmla="*/ 3065999 w 3626598"/>
                <a:gd name="connsiteY275" fmla="*/ 1458714 h 1817913"/>
                <a:gd name="connsiteX276" fmla="*/ 3052157 w 3626598"/>
                <a:gd name="connsiteY276" fmla="*/ 1449486 h 1817913"/>
                <a:gd name="connsiteX277" fmla="*/ 3041083 w 3626598"/>
                <a:gd name="connsiteY277" fmla="*/ 1442104 h 1817913"/>
                <a:gd name="connsiteX278" fmla="*/ 3024934 w 3626598"/>
                <a:gd name="connsiteY278" fmla="*/ 1430569 h 1817913"/>
                <a:gd name="connsiteX279" fmla="*/ 3016629 w 3626598"/>
                <a:gd name="connsiteY279" fmla="*/ 1419495 h 1817913"/>
                <a:gd name="connsiteX280" fmla="*/ 3008785 w 3626598"/>
                <a:gd name="connsiteY280" fmla="*/ 1403808 h 1817913"/>
                <a:gd name="connsiteX281" fmla="*/ 3005094 w 3626598"/>
                <a:gd name="connsiteY281" fmla="*/ 1397809 h 1817913"/>
                <a:gd name="connsiteX282" fmla="*/ 2988945 w 3626598"/>
                <a:gd name="connsiteY282" fmla="*/ 1370587 h 1817913"/>
                <a:gd name="connsiteX283" fmla="*/ 2984793 w 3626598"/>
                <a:gd name="connsiteY283" fmla="*/ 1364589 h 1817913"/>
                <a:gd name="connsiteX284" fmla="*/ 2974180 w 3626598"/>
                <a:gd name="connsiteY284" fmla="*/ 1342441 h 1817913"/>
                <a:gd name="connsiteX285" fmla="*/ 2971412 w 3626598"/>
                <a:gd name="connsiteY285" fmla="*/ 1335982 h 1817913"/>
                <a:gd name="connsiteX286" fmla="*/ 2934500 w 3626598"/>
                <a:gd name="connsiteY286" fmla="*/ 1350285 h 1817913"/>
                <a:gd name="connsiteX287" fmla="*/ 2918813 w 3626598"/>
                <a:gd name="connsiteY287" fmla="*/ 1359052 h 1817913"/>
                <a:gd name="connsiteX288" fmla="*/ 2877287 w 3626598"/>
                <a:gd name="connsiteY288" fmla="*/ 1396425 h 1817913"/>
                <a:gd name="connsiteX289" fmla="*/ 2845911 w 3626598"/>
                <a:gd name="connsiteY289" fmla="*/ 1410267 h 1817913"/>
                <a:gd name="connsiteX290" fmla="*/ 2796080 w 3626598"/>
                <a:gd name="connsiteY290" fmla="*/ 1455484 h 1817913"/>
                <a:gd name="connsiteX291" fmla="*/ 2790543 w 3626598"/>
                <a:gd name="connsiteY291" fmla="*/ 1460098 h 1817913"/>
                <a:gd name="connsiteX292" fmla="*/ 2776240 w 3626598"/>
                <a:gd name="connsiteY292" fmla="*/ 1479939 h 1817913"/>
                <a:gd name="connsiteX293" fmla="*/ 2767935 w 3626598"/>
                <a:gd name="connsiteY293" fmla="*/ 1486860 h 1817913"/>
                <a:gd name="connsiteX294" fmla="*/ 2749479 w 3626598"/>
                <a:gd name="connsiteY294" fmla="*/ 1494703 h 1817913"/>
                <a:gd name="connsiteX295" fmla="*/ 2744403 w 3626598"/>
                <a:gd name="connsiteY295" fmla="*/ 1499317 h 1817913"/>
                <a:gd name="connsiteX296" fmla="*/ 2732868 w 3626598"/>
                <a:gd name="connsiteY296" fmla="*/ 1511775 h 1817913"/>
                <a:gd name="connsiteX297" fmla="*/ 2709337 w 3626598"/>
                <a:gd name="connsiteY297" fmla="*/ 1528847 h 1817913"/>
                <a:gd name="connsiteX298" fmla="*/ 2665043 w 3626598"/>
                <a:gd name="connsiteY298" fmla="*/ 1579139 h 1817913"/>
                <a:gd name="connsiteX299" fmla="*/ 2653046 w 3626598"/>
                <a:gd name="connsiteY299" fmla="*/ 1594366 h 1817913"/>
                <a:gd name="connsiteX300" fmla="*/ 2626285 w 3626598"/>
                <a:gd name="connsiteY300" fmla="*/ 1626664 h 1817913"/>
                <a:gd name="connsiteX301" fmla="*/ 2618441 w 3626598"/>
                <a:gd name="connsiteY301" fmla="*/ 1634507 h 1817913"/>
                <a:gd name="connsiteX302" fmla="*/ 2588450 w 3626598"/>
                <a:gd name="connsiteY302" fmla="*/ 1667267 h 1817913"/>
                <a:gd name="connsiteX303" fmla="*/ 2584298 w 3626598"/>
                <a:gd name="connsiteY303" fmla="*/ 1673726 h 1817913"/>
                <a:gd name="connsiteX304" fmla="*/ 2544617 w 3626598"/>
                <a:gd name="connsiteY304" fmla="*/ 1742475 h 1817913"/>
                <a:gd name="connsiteX305" fmla="*/ 2479560 w 3626598"/>
                <a:gd name="connsiteY305" fmla="*/ 1756778 h 1817913"/>
                <a:gd name="connsiteX306" fmla="*/ 2424192 w 3626598"/>
                <a:gd name="connsiteY306" fmla="*/ 1759547 h 1817913"/>
                <a:gd name="connsiteX307" fmla="*/ 2391433 w 3626598"/>
                <a:gd name="connsiteY307" fmla="*/ 1762315 h 1817913"/>
                <a:gd name="connsiteX308" fmla="*/ 2346216 w 3626598"/>
                <a:gd name="connsiteY308" fmla="*/ 1765083 h 1817913"/>
                <a:gd name="connsiteX309" fmla="*/ 2332835 w 3626598"/>
                <a:gd name="connsiteY309" fmla="*/ 1767390 h 1817913"/>
                <a:gd name="connsiteX310" fmla="*/ 2291771 w 3626598"/>
                <a:gd name="connsiteY310" fmla="*/ 1771082 h 1817913"/>
                <a:gd name="connsiteX311" fmla="*/ 2239633 w 3626598"/>
                <a:gd name="connsiteY311" fmla="*/ 1774311 h 1817913"/>
                <a:gd name="connsiteX312" fmla="*/ 2211487 w 3626598"/>
                <a:gd name="connsiteY312" fmla="*/ 1773850 h 1817913"/>
                <a:gd name="connsiteX313" fmla="*/ 2124744 w 3626598"/>
                <a:gd name="connsiteY313" fmla="*/ 1754010 h 1817913"/>
                <a:gd name="connsiteX314" fmla="*/ 2097983 w 3626598"/>
                <a:gd name="connsiteY314" fmla="*/ 1744321 h 1817913"/>
                <a:gd name="connsiteX315" fmla="*/ 2086909 w 3626598"/>
                <a:gd name="connsiteY315" fmla="*/ 1740629 h 1817913"/>
                <a:gd name="connsiteX316" fmla="*/ 2057841 w 3626598"/>
                <a:gd name="connsiteY316" fmla="*/ 1728633 h 1817913"/>
                <a:gd name="connsiteX317" fmla="*/ 2026927 w 3626598"/>
                <a:gd name="connsiteY317" fmla="*/ 1705102 h 1817913"/>
                <a:gd name="connsiteX318" fmla="*/ 2027389 w 3626598"/>
                <a:gd name="connsiteY318" fmla="*/ 1697258 h 1817913"/>
                <a:gd name="connsiteX319" fmla="*/ 2057841 w 3626598"/>
                <a:gd name="connsiteY319" fmla="*/ 1664037 h 1817913"/>
                <a:gd name="connsiteX320" fmla="*/ 2253475 w 3626598"/>
                <a:gd name="connsiteY320" fmla="*/ 1606362 h 1817913"/>
                <a:gd name="connsiteX321" fmla="*/ 2284388 w 3626598"/>
                <a:gd name="connsiteY321" fmla="*/ 1604055 h 1817913"/>
                <a:gd name="connsiteX322" fmla="*/ 2314841 w 3626598"/>
                <a:gd name="connsiteY322" fmla="*/ 1566682 h 1817913"/>
                <a:gd name="connsiteX323" fmla="*/ 2305613 w 3626598"/>
                <a:gd name="connsiteY323" fmla="*/ 1449025 h 1817913"/>
                <a:gd name="connsiteX324" fmla="*/ 2300537 w 3626598"/>
                <a:gd name="connsiteY324" fmla="*/ 1225708 h 1817913"/>
                <a:gd name="connsiteX325" fmla="*/ 2285311 w 3626598"/>
                <a:gd name="connsiteY325" fmla="*/ 1205406 h 1817913"/>
                <a:gd name="connsiteX326" fmla="*/ 2160733 w 3626598"/>
                <a:gd name="connsiteY326" fmla="*/ 1197562 h 1817913"/>
                <a:gd name="connsiteX327" fmla="*/ 2009394 w 3626598"/>
                <a:gd name="connsiteY327" fmla="*/ 1192025 h 1817913"/>
                <a:gd name="connsiteX328" fmla="*/ 1998321 w 3626598"/>
                <a:gd name="connsiteY328" fmla="*/ 1212327 h 1817913"/>
                <a:gd name="connsiteX329" fmla="*/ 2053689 w 3626598"/>
                <a:gd name="connsiteY329" fmla="*/ 1344748 h 1817913"/>
                <a:gd name="connsiteX330" fmla="*/ 2088755 w 3626598"/>
                <a:gd name="connsiteY330" fmla="*/ 1433799 h 1817913"/>
                <a:gd name="connsiteX331" fmla="*/ 2080450 w 3626598"/>
                <a:gd name="connsiteY331" fmla="*/ 1502086 h 1817913"/>
                <a:gd name="connsiteX332" fmla="*/ 2018161 w 3626598"/>
                <a:gd name="connsiteY332" fmla="*/ 1618358 h 1817913"/>
                <a:gd name="connsiteX333" fmla="*/ 1994168 w 3626598"/>
                <a:gd name="connsiteY333" fmla="*/ 1666805 h 1817913"/>
                <a:gd name="connsiteX334" fmla="*/ 1970175 w 3626598"/>
                <a:gd name="connsiteY334" fmla="*/ 1682493 h 1817913"/>
                <a:gd name="connsiteX335" fmla="*/ 1947105 w 3626598"/>
                <a:gd name="connsiteY335" fmla="*/ 1692644 h 1817913"/>
                <a:gd name="connsiteX336" fmla="*/ 1907886 w 3626598"/>
                <a:gd name="connsiteY336" fmla="*/ 1700488 h 1817913"/>
                <a:gd name="connsiteX337" fmla="*/ 1852057 w 3626598"/>
                <a:gd name="connsiteY337" fmla="*/ 1700488 h 1817913"/>
                <a:gd name="connsiteX338" fmla="*/ 1834062 w 3626598"/>
                <a:gd name="connsiteY338" fmla="*/ 1698181 h 1817913"/>
                <a:gd name="connsiteX339" fmla="*/ 1800842 w 3626598"/>
                <a:gd name="connsiteY339" fmla="*/ 1698181 h 1817913"/>
                <a:gd name="connsiteX340" fmla="*/ 1761161 w 3626598"/>
                <a:gd name="connsiteY340" fmla="*/ 1705563 h 1817913"/>
                <a:gd name="connsiteX341" fmla="*/ 1668420 w 3626598"/>
                <a:gd name="connsiteY341" fmla="*/ 1707409 h 1817913"/>
                <a:gd name="connsiteX342" fmla="*/ 1655962 w 3626598"/>
                <a:gd name="connsiteY342" fmla="*/ 1711100 h 1817913"/>
                <a:gd name="connsiteX343" fmla="*/ 1608900 w 3626598"/>
                <a:gd name="connsiteY343" fmla="*/ 1688953 h 1817913"/>
                <a:gd name="connsiteX344" fmla="*/ 1608900 w 3626598"/>
                <a:gd name="connsiteY344" fmla="*/ 1681570 h 1817913"/>
                <a:gd name="connsiteX345" fmla="*/ 1602901 w 3626598"/>
                <a:gd name="connsiteY345" fmla="*/ 1665421 h 1817913"/>
                <a:gd name="connsiteX346" fmla="*/ 1618128 w 3626598"/>
                <a:gd name="connsiteY346" fmla="*/ 1636353 h 1817913"/>
                <a:gd name="connsiteX347" fmla="*/ 1622742 w 3626598"/>
                <a:gd name="connsiteY347" fmla="*/ 1629893 h 1817913"/>
                <a:gd name="connsiteX348" fmla="*/ 1660115 w 3626598"/>
                <a:gd name="connsiteY348" fmla="*/ 1589290 h 1817913"/>
                <a:gd name="connsiteX349" fmla="*/ 1770389 w 3626598"/>
                <a:gd name="connsiteY349" fmla="*/ 1549610 h 1817913"/>
                <a:gd name="connsiteX350" fmla="*/ 1795766 w 3626598"/>
                <a:gd name="connsiteY350" fmla="*/ 1547764 h 1817913"/>
                <a:gd name="connsiteX351" fmla="*/ 1800380 w 3626598"/>
                <a:gd name="connsiteY351" fmla="*/ 1542689 h 1817913"/>
                <a:gd name="connsiteX352" fmla="*/ 1787000 w 3626598"/>
                <a:gd name="connsiteY352" fmla="*/ 1509007 h 1817913"/>
                <a:gd name="connsiteX353" fmla="*/ 1769005 w 3626598"/>
                <a:gd name="connsiteY353" fmla="*/ 1489167 h 1817913"/>
                <a:gd name="connsiteX354" fmla="*/ 1768544 w 3626598"/>
                <a:gd name="connsiteY354" fmla="*/ 1489167 h 1817913"/>
                <a:gd name="connsiteX355" fmla="*/ 1743628 w 3626598"/>
                <a:gd name="connsiteY355" fmla="*/ 1471633 h 1817913"/>
                <a:gd name="connsiteX356" fmla="*/ 1735323 w 3626598"/>
                <a:gd name="connsiteY356" fmla="*/ 1463328 h 1817913"/>
                <a:gd name="connsiteX357" fmla="*/ 1706716 w 3626598"/>
                <a:gd name="connsiteY357" fmla="*/ 1434260 h 1817913"/>
                <a:gd name="connsiteX358" fmla="*/ 1700718 w 3626598"/>
                <a:gd name="connsiteY358" fmla="*/ 1430107 h 1817913"/>
                <a:gd name="connsiteX359" fmla="*/ 1686415 w 3626598"/>
                <a:gd name="connsiteY359" fmla="*/ 1419957 h 1817913"/>
                <a:gd name="connsiteX360" fmla="*/ 1680417 w 3626598"/>
                <a:gd name="connsiteY360" fmla="*/ 1415804 h 1817913"/>
                <a:gd name="connsiteX361" fmla="*/ 1655040 w 3626598"/>
                <a:gd name="connsiteY361" fmla="*/ 1395502 h 1817913"/>
                <a:gd name="connsiteX362" fmla="*/ 1645812 w 3626598"/>
                <a:gd name="connsiteY362" fmla="*/ 1384429 h 1817913"/>
                <a:gd name="connsiteX363" fmla="*/ 1630585 w 3626598"/>
                <a:gd name="connsiteY363" fmla="*/ 1365050 h 1817913"/>
                <a:gd name="connsiteX364" fmla="*/ 1624587 w 3626598"/>
                <a:gd name="connsiteY364" fmla="*/ 1360897 h 1817913"/>
                <a:gd name="connsiteX365" fmla="*/ 1597826 w 3626598"/>
                <a:gd name="connsiteY365" fmla="*/ 1336905 h 1817913"/>
                <a:gd name="connsiteX366" fmla="*/ 1586291 w 3626598"/>
                <a:gd name="connsiteY366" fmla="*/ 1328600 h 1817913"/>
                <a:gd name="connsiteX367" fmla="*/ 1571526 w 3626598"/>
                <a:gd name="connsiteY367" fmla="*/ 1318910 h 1817913"/>
                <a:gd name="connsiteX368" fmla="*/ 1561376 w 3626598"/>
                <a:gd name="connsiteY368" fmla="*/ 1308759 h 1817913"/>
                <a:gd name="connsiteX369" fmla="*/ 1540151 w 3626598"/>
                <a:gd name="connsiteY369" fmla="*/ 1273693 h 1817913"/>
                <a:gd name="connsiteX370" fmla="*/ 1533230 w 3626598"/>
                <a:gd name="connsiteY370" fmla="*/ 1264926 h 1817913"/>
                <a:gd name="connsiteX371" fmla="*/ 1514774 w 3626598"/>
                <a:gd name="connsiteY371" fmla="*/ 1255237 h 1817913"/>
                <a:gd name="connsiteX372" fmla="*/ 1508776 w 3626598"/>
                <a:gd name="connsiteY372" fmla="*/ 1259390 h 1817913"/>
                <a:gd name="connsiteX373" fmla="*/ 1482015 w 3626598"/>
                <a:gd name="connsiteY373" fmla="*/ 1295840 h 1817913"/>
                <a:gd name="connsiteX374" fmla="*/ 1477401 w 3626598"/>
                <a:gd name="connsiteY374" fmla="*/ 1301838 h 1817913"/>
                <a:gd name="connsiteX375" fmla="*/ 1447871 w 3626598"/>
                <a:gd name="connsiteY375" fmla="*/ 1344748 h 1817913"/>
                <a:gd name="connsiteX376" fmla="*/ 1438643 w 3626598"/>
                <a:gd name="connsiteY376" fmla="*/ 1360897 h 1817913"/>
                <a:gd name="connsiteX377" fmla="*/ 1410036 w 3626598"/>
                <a:gd name="connsiteY377" fmla="*/ 1390888 h 1817913"/>
                <a:gd name="connsiteX378" fmla="*/ 1388351 w 3626598"/>
                <a:gd name="connsiteY378" fmla="*/ 1420418 h 1817913"/>
                <a:gd name="connsiteX379" fmla="*/ 1343134 w 3626598"/>
                <a:gd name="connsiteY379" fmla="*/ 1454100 h 1817913"/>
                <a:gd name="connsiteX380" fmla="*/ 1341288 w 3626598"/>
                <a:gd name="connsiteY380" fmla="*/ 1454100 h 1817913"/>
                <a:gd name="connsiteX381" fmla="*/ 1340365 w 3626598"/>
                <a:gd name="connsiteY381" fmla="*/ 1455946 h 1817913"/>
                <a:gd name="connsiteX382" fmla="*/ 1322371 w 3626598"/>
                <a:gd name="connsiteY382" fmla="*/ 1478554 h 1817913"/>
                <a:gd name="connsiteX383" fmla="*/ 1314988 w 3626598"/>
                <a:gd name="connsiteY383" fmla="*/ 1486398 h 1817913"/>
                <a:gd name="connsiteX384" fmla="*/ 1301608 w 3626598"/>
                <a:gd name="connsiteY384" fmla="*/ 1497933 h 1817913"/>
                <a:gd name="connsiteX385" fmla="*/ 1290073 w 3626598"/>
                <a:gd name="connsiteY385" fmla="*/ 1505777 h 1817913"/>
                <a:gd name="connsiteX386" fmla="*/ 1273462 w 3626598"/>
                <a:gd name="connsiteY386" fmla="*/ 1518696 h 1817913"/>
                <a:gd name="connsiteX387" fmla="*/ 1267926 w 3626598"/>
                <a:gd name="connsiteY387" fmla="*/ 1522849 h 1817913"/>
                <a:gd name="connsiteX388" fmla="*/ 1256852 w 3626598"/>
                <a:gd name="connsiteY388" fmla="*/ 1531154 h 1817913"/>
                <a:gd name="connsiteX389" fmla="*/ 1245317 w 3626598"/>
                <a:gd name="connsiteY389" fmla="*/ 1538536 h 1817913"/>
                <a:gd name="connsiteX390" fmla="*/ 1231475 w 3626598"/>
                <a:gd name="connsiteY390" fmla="*/ 1548687 h 1817913"/>
                <a:gd name="connsiteX391" fmla="*/ 1225938 w 3626598"/>
                <a:gd name="connsiteY391" fmla="*/ 1553301 h 1817913"/>
                <a:gd name="connsiteX392" fmla="*/ 1171032 w 3626598"/>
                <a:gd name="connsiteY392" fmla="*/ 1598057 h 1817913"/>
                <a:gd name="connsiteX393" fmla="*/ 1163188 w 3626598"/>
                <a:gd name="connsiteY393" fmla="*/ 1605901 h 1817913"/>
                <a:gd name="connsiteX394" fmla="*/ 1146116 w 3626598"/>
                <a:gd name="connsiteY394" fmla="*/ 1623434 h 1817913"/>
                <a:gd name="connsiteX395" fmla="*/ 1133197 w 3626598"/>
                <a:gd name="connsiteY395" fmla="*/ 1636353 h 1817913"/>
                <a:gd name="connsiteX396" fmla="*/ 1078752 w 3626598"/>
                <a:gd name="connsiteY396" fmla="*/ 1677879 h 1817913"/>
                <a:gd name="connsiteX397" fmla="*/ 1061219 w 3626598"/>
                <a:gd name="connsiteY397" fmla="*/ 1691260 h 1817913"/>
                <a:gd name="connsiteX398" fmla="*/ 1045992 w 3626598"/>
                <a:gd name="connsiteY398" fmla="*/ 1706947 h 1817913"/>
                <a:gd name="connsiteX399" fmla="*/ 1014617 w 3626598"/>
                <a:gd name="connsiteY399" fmla="*/ 1722173 h 1817913"/>
                <a:gd name="connsiteX400" fmla="*/ 982781 w 3626598"/>
                <a:gd name="connsiteY400" fmla="*/ 1740629 h 1817913"/>
                <a:gd name="connsiteX401" fmla="*/ 969861 w 3626598"/>
                <a:gd name="connsiteY401" fmla="*/ 1748473 h 1817913"/>
                <a:gd name="connsiteX402" fmla="*/ 914032 w 3626598"/>
                <a:gd name="connsiteY402" fmla="*/ 1778925 h 1817913"/>
                <a:gd name="connsiteX403" fmla="*/ 907573 w 3626598"/>
                <a:gd name="connsiteY403" fmla="*/ 1783539 h 1817913"/>
                <a:gd name="connsiteX404" fmla="*/ 882196 w 3626598"/>
                <a:gd name="connsiteY404" fmla="*/ 1798304 h 1817913"/>
                <a:gd name="connsiteX405" fmla="*/ 873429 w 3626598"/>
                <a:gd name="connsiteY405" fmla="*/ 1800611 h 1817913"/>
                <a:gd name="connsiteX406" fmla="*/ 760386 w 3626598"/>
                <a:gd name="connsiteY406" fmla="*/ 1804302 h 1817913"/>
                <a:gd name="connsiteX407" fmla="*/ 696252 w 3626598"/>
                <a:gd name="connsiteY407" fmla="*/ 1817222 h 1817913"/>
                <a:gd name="connsiteX408" fmla="*/ 658417 w 3626598"/>
                <a:gd name="connsiteY408" fmla="*/ 1818606 h 1817913"/>
                <a:gd name="connsiteX409" fmla="*/ 631656 w 3626598"/>
                <a:gd name="connsiteY409" fmla="*/ 1811223 h 1817913"/>
                <a:gd name="connsiteX410" fmla="*/ 555063 w 3626598"/>
                <a:gd name="connsiteY410" fmla="*/ 1799227 h 1817913"/>
                <a:gd name="connsiteX411" fmla="*/ 555063 w 3626598"/>
                <a:gd name="connsiteY411" fmla="*/ 1794152 h 1817913"/>
                <a:gd name="connsiteX412" fmla="*/ 531993 w 3626598"/>
                <a:gd name="connsiteY412" fmla="*/ 1782617 h 1817913"/>
                <a:gd name="connsiteX413" fmla="*/ 493236 w 3626598"/>
                <a:gd name="connsiteY413" fmla="*/ 1793690 h 1817913"/>
                <a:gd name="connsiteX414" fmla="*/ 498311 w 3626598"/>
                <a:gd name="connsiteY414" fmla="*/ 1768775 h 1817913"/>
                <a:gd name="connsiteX415" fmla="*/ 460938 w 3626598"/>
                <a:gd name="connsiteY415" fmla="*/ 1776618 h 181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</a:cxnLst>
              <a:rect l="l" t="t" r="r" b="b"/>
              <a:pathLst>
                <a:path w="3626598" h="1817913">
                  <a:moveTo>
                    <a:pt x="460938" y="1776618"/>
                  </a:moveTo>
                  <a:cubicBezTo>
                    <a:pt x="458631" y="1772927"/>
                    <a:pt x="443866" y="1787231"/>
                    <a:pt x="450787" y="1766929"/>
                  </a:cubicBezTo>
                  <a:cubicBezTo>
                    <a:pt x="459092" y="1742475"/>
                    <a:pt x="472473" y="1727710"/>
                    <a:pt x="495543" y="1719405"/>
                  </a:cubicBezTo>
                  <a:cubicBezTo>
                    <a:pt x="504310" y="1705102"/>
                    <a:pt x="513999" y="1692182"/>
                    <a:pt x="531071" y="1687107"/>
                  </a:cubicBezTo>
                  <a:cubicBezTo>
                    <a:pt x="534300" y="1684339"/>
                    <a:pt x="537530" y="1682032"/>
                    <a:pt x="540760" y="1679263"/>
                  </a:cubicBezTo>
                  <a:cubicBezTo>
                    <a:pt x="543528" y="1673265"/>
                    <a:pt x="548142" y="1670958"/>
                    <a:pt x="554602" y="1670497"/>
                  </a:cubicBezTo>
                  <a:cubicBezTo>
                    <a:pt x="556448" y="1670958"/>
                    <a:pt x="557370" y="1670497"/>
                    <a:pt x="557832" y="1668651"/>
                  </a:cubicBezTo>
                  <a:cubicBezTo>
                    <a:pt x="560139" y="1662653"/>
                    <a:pt x="565214" y="1659884"/>
                    <a:pt x="571674" y="1659423"/>
                  </a:cubicBezTo>
                  <a:cubicBezTo>
                    <a:pt x="586900" y="1644658"/>
                    <a:pt x="608124" y="1648349"/>
                    <a:pt x="626119" y="1641428"/>
                  </a:cubicBezTo>
                  <a:cubicBezTo>
                    <a:pt x="639961" y="1635430"/>
                    <a:pt x="654726" y="1642351"/>
                    <a:pt x="668568" y="1636814"/>
                  </a:cubicBezTo>
                  <a:cubicBezTo>
                    <a:pt x="693022" y="1640044"/>
                    <a:pt x="714246" y="1632662"/>
                    <a:pt x="733164" y="1617897"/>
                  </a:cubicBezTo>
                  <a:cubicBezTo>
                    <a:pt x="736393" y="1610515"/>
                    <a:pt x="741469" y="1604978"/>
                    <a:pt x="748851" y="1602209"/>
                  </a:cubicBezTo>
                  <a:cubicBezTo>
                    <a:pt x="750697" y="1601748"/>
                    <a:pt x="751620" y="1600364"/>
                    <a:pt x="750697" y="1598518"/>
                  </a:cubicBezTo>
                  <a:cubicBezTo>
                    <a:pt x="752081" y="1591136"/>
                    <a:pt x="754849" y="1584215"/>
                    <a:pt x="761770" y="1580062"/>
                  </a:cubicBezTo>
                  <a:lnTo>
                    <a:pt x="761770" y="1580062"/>
                  </a:lnTo>
                  <a:cubicBezTo>
                    <a:pt x="773767" y="1538998"/>
                    <a:pt x="797759" y="1505777"/>
                    <a:pt x="830057" y="1478554"/>
                  </a:cubicBezTo>
                  <a:lnTo>
                    <a:pt x="830057" y="1478554"/>
                  </a:lnTo>
                  <a:cubicBezTo>
                    <a:pt x="849898" y="1448563"/>
                    <a:pt x="871583" y="1419957"/>
                    <a:pt x="901113" y="1398732"/>
                  </a:cubicBezTo>
                  <a:cubicBezTo>
                    <a:pt x="902959" y="1398271"/>
                    <a:pt x="903881" y="1396887"/>
                    <a:pt x="903420" y="1394580"/>
                  </a:cubicBezTo>
                  <a:cubicBezTo>
                    <a:pt x="916339" y="1362282"/>
                    <a:pt x="943100" y="1338750"/>
                    <a:pt x="958788" y="1308759"/>
                  </a:cubicBezTo>
                  <a:cubicBezTo>
                    <a:pt x="963863" y="1303684"/>
                    <a:pt x="957404" y="1294917"/>
                    <a:pt x="964786" y="1290303"/>
                  </a:cubicBezTo>
                  <a:cubicBezTo>
                    <a:pt x="970323" y="1284305"/>
                    <a:pt x="966632" y="1273693"/>
                    <a:pt x="975398" y="1269079"/>
                  </a:cubicBezTo>
                  <a:cubicBezTo>
                    <a:pt x="988779" y="1220171"/>
                    <a:pt x="1002159" y="1171724"/>
                    <a:pt x="1016001" y="1122816"/>
                  </a:cubicBezTo>
                  <a:cubicBezTo>
                    <a:pt x="1021077" y="1117740"/>
                    <a:pt x="1015540" y="1109896"/>
                    <a:pt x="1021077" y="1105282"/>
                  </a:cubicBezTo>
                  <a:cubicBezTo>
                    <a:pt x="1022922" y="1099746"/>
                    <a:pt x="1025229" y="1094670"/>
                    <a:pt x="1027075" y="1089133"/>
                  </a:cubicBezTo>
                  <a:cubicBezTo>
                    <a:pt x="1032150" y="1084058"/>
                    <a:pt x="1026614" y="1076214"/>
                    <a:pt x="1032150" y="1071600"/>
                  </a:cubicBezTo>
                  <a:cubicBezTo>
                    <a:pt x="1033073" y="1064218"/>
                    <a:pt x="1031689" y="1056374"/>
                    <a:pt x="1038610" y="1050837"/>
                  </a:cubicBezTo>
                  <a:cubicBezTo>
                    <a:pt x="1041840" y="1044839"/>
                    <a:pt x="1040456" y="1037918"/>
                    <a:pt x="1040917" y="1031458"/>
                  </a:cubicBezTo>
                  <a:cubicBezTo>
                    <a:pt x="1042301" y="1012541"/>
                    <a:pt x="1035380" y="1003313"/>
                    <a:pt x="1015079" y="1006081"/>
                  </a:cubicBezTo>
                  <a:cubicBezTo>
                    <a:pt x="1007696" y="1007004"/>
                    <a:pt x="1000314" y="1007927"/>
                    <a:pt x="992931" y="1004697"/>
                  </a:cubicBezTo>
                  <a:cubicBezTo>
                    <a:pt x="983242" y="997315"/>
                    <a:pt x="977244" y="1006543"/>
                    <a:pt x="970323" y="1010234"/>
                  </a:cubicBezTo>
                  <a:cubicBezTo>
                    <a:pt x="961095" y="1015309"/>
                    <a:pt x="950483" y="1008850"/>
                    <a:pt x="941716" y="1014848"/>
                  </a:cubicBezTo>
                  <a:cubicBezTo>
                    <a:pt x="937564" y="1014848"/>
                    <a:pt x="932488" y="1013925"/>
                    <a:pt x="930643" y="1019001"/>
                  </a:cubicBezTo>
                  <a:cubicBezTo>
                    <a:pt x="910341" y="1026383"/>
                    <a:pt x="888194" y="1026844"/>
                    <a:pt x="867431" y="1030997"/>
                  </a:cubicBezTo>
                  <a:lnTo>
                    <a:pt x="865124" y="1030536"/>
                  </a:lnTo>
                  <a:lnTo>
                    <a:pt x="863740" y="1032381"/>
                  </a:lnTo>
                  <a:cubicBezTo>
                    <a:pt x="860971" y="1037457"/>
                    <a:pt x="857741" y="1041148"/>
                    <a:pt x="851282" y="1040225"/>
                  </a:cubicBezTo>
                  <a:cubicBezTo>
                    <a:pt x="837440" y="1048992"/>
                    <a:pt x="818061" y="1045300"/>
                    <a:pt x="806987" y="1060527"/>
                  </a:cubicBezTo>
                  <a:cubicBezTo>
                    <a:pt x="801451" y="1072062"/>
                    <a:pt x="789454" y="1077598"/>
                    <a:pt x="782533" y="1087749"/>
                  </a:cubicBezTo>
                  <a:lnTo>
                    <a:pt x="780688" y="1087749"/>
                  </a:lnTo>
                  <a:cubicBezTo>
                    <a:pt x="772844" y="1082674"/>
                    <a:pt x="770998" y="1090056"/>
                    <a:pt x="767769" y="1094209"/>
                  </a:cubicBezTo>
                  <a:lnTo>
                    <a:pt x="767307" y="1093747"/>
                  </a:lnTo>
                  <a:cubicBezTo>
                    <a:pt x="763155" y="1099746"/>
                    <a:pt x="750697" y="1082674"/>
                    <a:pt x="751158" y="1100207"/>
                  </a:cubicBezTo>
                  <a:cubicBezTo>
                    <a:pt x="743314" y="1105744"/>
                    <a:pt x="735932" y="1111281"/>
                    <a:pt x="728088" y="1116356"/>
                  </a:cubicBezTo>
                  <a:cubicBezTo>
                    <a:pt x="723936" y="1123277"/>
                    <a:pt x="713785" y="1112665"/>
                    <a:pt x="710555" y="1122354"/>
                  </a:cubicBezTo>
                  <a:lnTo>
                    <a:pt x="711016" y="1121893"/>
                  </a:lnTo>
                  <a:cubicBezTo>
                    <a:pt x="698097" y="1127429"/>
                    <a:pt x="687485" y="1135735"/>
                    <a:pt x="679180" y="1146808"/>
                  </a:cubicBezTo>
                  <a:cubicBezTo>
                    <a:pt x="675950" y="1145885"/>
                    <a:pt x="673182" y="1143578"/>
                    <a:pt x="669952" y="1146347"/>
                  </a:cubicBezTo>
                  <a:cubicBezTo>
                    <a:pt x="668568" y="1147731"/>
                    <a:pt x="667183" y="1149115"/>
                    <a:pt x="665338" y="1150499"/>
                  </a:cubicBezTo>
                  <a:cubicBezTo>
                    <a:pt x="660262" y="1150038"/>
                    <a:pt x="657033" y="1141271"/>
                    <a:pt x="651496" y="1146347"/>
                  </a:cubicBezTo>
                  <a:cubicBezTo>
                    <a:pt x="646420" y="1150961"/>
                    <a:pt x="654726" y="1152806"/>
                    <a:pt x="655648" y="1156498"/>
                  </a:cubicBezTo>
                  <a:cubicBezTo>
                    <a:pt x="656571" y="1166648"/>
                    <a:pt x="648266" y="1171724"/>
                    <a:pt x="643652" y="1179106"/>
                  </a:cubicBezTo>
                  <a:cubicBezTo>
                    <a:pt x="639961" y="1182336"/>
                    <a:pt x="636270" y="1185566"/>
                    <a:pt x="632117" y="1188796"/>
                  </a:cubicBezTo>
                  <a:cubicBezTo>
                    <a:pt x="629349" y="1187873"/>
                    <a:pt x="627042" y="1186027"/>
                    <a:pt x="624273" y="1185104"/>
                  </a:cubicBezTo>
                  <a:cubicBezTo>
                    <a:pt x="621044" y="1185566"/>
                    <a:pt x="619198" y="1187411"/>
                    <a:pt x="617352" y="1189718"/>
                  </a:cubicBezTo>
                  <a:cubicBezTo>
                    <a:pt x="613661" y="1196178"/>
                    <a:pt x="611816" y="1204022"/>
                    <a:pt x="604433" y="1207252"/>
                  </a:cubicBezTo>
                  <a:cubicBezTo>
                    <a:pt x="603972" y="1210020"/>
                    <a:pt x="603510" y="1213250"/>
                    <a:pt x="602588" y="1216018"/>
                  </a:cubicBezTo>
                  <a:cubicBezTo>
                    <a:pt x="586900" y="1213250"/>
                    <a:pt x="592437" y="1229860"/>
                    <a:pt x="585054" y="1234935"/>
                  </a:cubicBezTo>
                  <a:cubicBezTo>
                    <a:pt x="573981" y="1237704"/>
                    <a:pt x="563830" y="1246009"/>
                    <a:pt x="550911" y="1240934"/>
                  </a:cubicBezTo>
                  <a:cubicBezTo>
                    <a:pt x="546758" y="1230783"/>
                    <a:pt x="538914" y="1222478"/>
                    <a:pt x="536146" y="1211866"/>
                  </a:cubicBezTo>
                  <a:lnTo>
                    <a:pt x="536146" y="1211866"/>
                  </a:lnTo>
                  <a:cubicBezTo>
                    <a:pt x="528764" y="1207252"/>
                    <a:pt x="514922" y="1213250"/>
                    <a:pt x="513537" y="1198485"/>
                  </a:cubicBezTo>
                  <a:cubicBezTo>
                    <a:pt x="511692" y="1197562"/>
                    <a:pt x="510308" y="1196178"/>
                    <a:pt x="508462" y="1195255"/>
                  </a:cubicBezTo>
                  <a:cubicBezTo>
                    <a:pt x="481240" y="1193871"/>
                    <a:pt x="454478" y="1194794"/>
                    <a:pt x="427256" y="1195255"/>
                  </a:cubicBezTo>
                  <a:cubicBezTo>
                    <a:pt x="386191" y="1200792"/>
                    <a:pt x="357585" y="1235858"/>
                    <a:pt x="316981" y="1242318"/>
                  </a:cubicBezTo>
                  <a:cubicBezTo>
                    <a:pt x="288375" y="1246932"/>
                    <a:pt x="260229" y="1248316"/>
                    <a:pt x="233468" y="1234013"/>
                  </a:cubicBezTo>
                  <a:cubicBezTo>
                    <a:pt x="215012" y="1231244"/>
                    <a:pt x="209937" y="1219709"/>
                    <a:pt x="210860" y="1202176"/>
                  </a:cubicBezTo>
                  <a:cubicBezTo>
                    <a:pt x="211321" y="1190641"/>
                    <a:pt x="214551" y="1178183"/>
                    <a:pt x="208553" y="1167110"/>
                  </a:cubicBezTo>
                  <a:cubicBezTo>
                    <a:pt x="210860" y="1158343"/>
                    <a:pt x="226086" y="1162034"/>
                    <a:pt x="225624" y="1150038"/>
                  </a:cubicBezTo>
                  <a:cubicBezTo>
                    <a:pt x="224240" y="1138503"/>
                    <a:pt x="231622" y="1144963"/>
                    <a:pt x="235775" y="1144963"/>
                  </a:cubicBezTo>
                  <a:cubicBezTo>
                    <a:pt x="244080" y="1147270"/>
                    <a:pt x="236698" y="1141271"/>
                    <a:pt x="238082" y="1139887"/>
                  </a:cubicBezTo>
                  <a:cubicBezTo>
                    <a:pt x="236236" y="1126968"/>
                    <a:pt x="244542" y="1119124"/>
                    <a:pt x="252847" y="1111281"/>
                  </a:cubicBezTo>
                  <a:cubicBezTo>
                    <a:pt x="262075" y="1102975"/>
                    <a:pt x="267612" y="1092825"/>
                    <a:pt x="270380" y="1078983"/>
                  </a:cubicBezTo>
                  <a:cubicBezTo>
                    <a:pt x="259768" y="1081290"/>
                    <a:pt x="251001" y="1083135"/>
                    <a:pt x="243157" y="1087749"/>
                  </a:cubicBezTo>
                  <a:lnTo>
                    <a:pt x="242696" y="1088211"/>
                  </a:lnTo>
                  <a:cubicBezTo>
                    <a:pt x="240389" y="1096977"/>
                    <a:pt x="230700" y="1094209"/>
                    <a:pt x="225624" y="1098823"/>
                  </a:cubicBezTo>
                  <a:lnTo>
                    <a:pt x="225624" y="1098823"/>
                  </a:lnTo>
                  <a:cubicBezTo>
                    <a:pt x="222394" y="1108512"/>
                    <a:pt x="213628" y="1107589"/>
                    <a:pt x="205784" y="1108974"/>
                  </a:cubicBezTo>
                  <a:lnTo>
                    <a:pt x="203939" y="1108512"/>
                  </a:lnTo>
                  <a:lnTo>
                    <a:pt x="203016" y="1109896"/>
                  </a:lnTo>
                  <a:cubicBezTo>
                    <a:pt x="199325" y="1115895"/>
                    <a:pt x="193326" y="1120047"/>
                    <a:pt x="190558" y="1126968"/>
                  </a:cubicBezTo>
                  <a:cubicBezTo>
                    <a:pt x="190097" y="1144501"/>
                    <a:pt x="180407" y="1137119"/>
                    <a:pt x="173025" y="1132966"/>
                  </a:cubicBezTo>
                  <a:cubicBezTo>
                    <a:pt x="164258" y="1127429"/>
                    <a:pt x="155953" y="1120970"/>
                    <a:pt x="147186" y="1114972"/>
                  </a:cubicBezTo>
                  <a:cubicBezTo>
                    <a:pt x="134267" y="1108051"/>
                    <a:pt x="119502" y="1116817"/>
                    <a:pt x="107045" y="1109896"/>
                  </a:cubicBezTo>
                  <a:cubicBezTo>
                    <a:pt x="83052" y="1105282"/>
                    <a:pt x="59521" y="1099284"/>
                    <a:pt x="41987" y="1080828"/>
                  </a:cubicBezTo>
                  <a:cubicBezTo>
                    <a:pt x="31837" y="1077137"/>
                    <a:pt x="29068" y="1066525"/>
                    <a:pt x="22147" y="1059604"/>
                  </a:cubicBezTo>
                  <a:lnTo>
                    <a:pt x="21224" y="1057758"/>
                  </a:lnTo>
                  <a:lnTo>
                    <a:pt x="19379" y="1058220"/>
                  </a:lnTo>
                  <a:cubicBezTo>
                    <a:pt x="8305" y="1058220"/>
                    <a:pt x="4614" y="1049453"/>
                    <a:pt x="0" y="1042071"/>
                  </a:cubicBezTo>
                  <a:cubicBezTo>
                    <a:pt x="0" y="1038379"/>
                    <a:pt x="0" y="1034688"/>
                    <a:pt x="0" y="1030997"/>
                  </a:cubicBezTo>
                  <a:cubicBezTo>
                    <a:pt x="16610" y="1000545"/>
                    <a:pt x="47524" y="983473"/>
                    <a:pt x="67826" y="956712"/>
                  </a:cubicBezTo>
                  <a:cubicBezTo>
                    <a:pt x="96894" y="918877"/>
                    <a:pt x="131037" y="884733"/>
                    <a:pt x="159183" y="845976"/>
                  </a:cubicBezTo>
                  <a:cubicBezTo>
                    <a:pt x="178562" y="819215"/>
                    <a:pt x="189174" y="791531"/>
                    <a:pt x="165181" y="761078"/>
                  </a:cubicBezTo>
                  <a:cubicBezTo>
                    <a:pt x="156876" y="750928"/>
                    <a:pt x="160106" y="739393"/>
                    <a:pt x="165642" y="729242"/>
                  </a:cubicBezTo>
                  <a:cubicBezTo>
                    <a:pt x="196556" y="675719"/>
                    <a:pt x="221472" y="618044"/>
                    <a:pt x="264382" y="572366"/>
                  </a:cubicBezTo>
                  <a:cubicBezTo>
                    <a:pt x="275917" y="559908"/>
                    <a:pt x="280069" y="545605"/>
                    <a:pt x="280992" y="528994"/>
                  </a:cubicBezTo>
                  <a:cubicBezTo>
                    <a:pt x="282838" y="496696"/>
                    <a:pt x="288836" y="465321"/>
                    <a:pt x="306831" y="437637"/>
                  </a:cubicBezTo>
                  <a:cubicBezTo>
                    <a:pt x="317904" y="420104"/>
                    <a:pt x="332208" y="406724"/>
                    <a:pt x="355739" y="414106"/>
                  </a:cubicBezTo>
                  <a:cubicBezTo>
                    <a:pt x="360353" y="417797"/>
                    <a:pt x="364506" y="422411"/>
                    <a:pt x="370965" y="421488"/>
                  </a:cubicBezTo>
                  <a:cubicBezTo>
                    <a:pt x="376963" y="422411"/>
                    <a:pt x="381577" y="425180"/>
                    <a:pt x="384346" y="430716"/>
                  </a:cubicBezTo>
                  <a:cubicBezTo>
                    <a:pt x="384807" y="432562"/>
                    <a:pt x="386191" y="433485"/>
                    <a:pt x="388037" y="432562"/>
                  </a:cubicBezTo>
                  <a:cubicBezTo>
                    <a:pt x="394035" y="433485"/>
                    <a:pt x="398649" y="435792"/>
                    <a:pt x="401417" y="441790"/>
                  </a:cubicBezTo>
                  <a:cubicBezTo>
                    <a:pt x="402340" y="443636"/>
                    <a:pt x="403724" y="444097"/>
                    <a:pt x="405570" y="443636"/>
                  </a:cubicBezTo>
                  <a:cubicBezTo>
                    <a:pt x="424949" y="447327"/>
                    <a:pt x="443866" y="448250"/>
                    <a:pt x="463245" y="443174"/>
                  </a:cubicBezTo>
                  <a:lnTo>
                    <a:pt x="463245" y="443174"/>
                  </a:lnTo>
                  <a:cubicBezTo>
                    <a:pt x="466936" y="433946"/>
                    <a:pt x="472934" y="427025"/>
                    <a:pt x="480778" y="421027"/>
                  </a:cubicBezTo>
                  <a:lnTo>
                    <a:pt x="480778" y="421027"/>
                  </a:lnTo>
                  <a:cubicBezTo>
                    <a:pt x="484469" y="407185"/>
                    <a:pt x="486315" y="392420"/>
                    <a:pt x="502003" y="386422"/>
                  </a:cubicBezTo>
                  <a:lnTo>
                    <a:pt x="502464" y="385961"/>
                  </a:lnTo>
                  <a:cubicBezTo>
                    <a:pt x="506155" y="374887"/>
                    <a:pt x="513537" y="367505"/>
                    <a:pt x="525072" y="364275"/>
                  </a:cubicBezTo>
                  <a:lnTo>
                    <a:pt x="525534" y="364275"/>
                  </a:lnTo>
                  <a:cubicBezTo>
                    <a:pt x="527841" y="355508"/>
                    <a:pt x="537530" y="357815"/>
                    <a:pt x="542606" y="353201"/>
                  </a:cubicBezTo>
                  <a:lnTo>
                    <a:pt x="542606" y="353201"/>
                  </a:lnTo>
                  <a:cubicBezTo>
                    <a:pt x="548142" y="348587"/>
                    <a:pt x="553679" y="347664"/>
                    <a:pt x="559677" y="352740"/>
                  </a:cubicBezTo>
                  <a:cubicBezTo>
                    <a:pt x="561062" y="354124"/>
                    <a:pt x="562446" y="354585"/>
                    <a:pt x="564291" y="353663"/>
                  </a:cubicBezTo>
                  <a:cubicBezTo>
                    <a:pt x="569828" y="357815"/>
                    <a:pt x="579056" y="355047"/>
                    <a:pt x="582286" y="363352"/>
                  </a:cubicBezTo>
                  <a:cubicBezTo>
                    <a:pt x="582747" y="365198"/>
                    <a:pt x="583670" y="366120"/>
                    <a:pt x="585516" y="365198"/>
                  </a:cubicBezTo>
                  <a:cubicBezTo>
                    <a:pt x="598896" y="367043"/>
                    <a:pt x="605817" y="375810"/>
                    <a:pt x="609970" y="387806"/>
                  </a:cubicBezTo>
                  <a:cubicBezTo>
                    <a:pt x="618737" y="401648"/>
                    <a:pt x="624735" y="381808"/>
                    <a:pt x="632579" y="385961"/>
                  </a:cubicBezTo>
                  <a:cubicBezTo>
                    <a:pt x="638577" y="373503"/>
                    <a:pt x="647805" y="364275"/>
                    <a:pt x="660724" y="358738"/>
                  </a:cubicBezTo>
                  <a:cubicBezTo>
                    <a:pt x="664415" y="356431"/>
                    <a:pt x="668568" y="354585"/>
                    <a:pt x="672259" y="352278"/>
                  </a:cubicBezTo>
                  <a:cubicBezTo>
                    <a:pt x="679180" y="336129"/>
                    <a:pt x="692099" y="329208"/>
                    <a:pt x="708248" y="325517"/>
                  </a:cubicBezTo>
                  <a:cubicBezTo>
                    <a:pt x="711478" y="322749"/>
                    <a:pt x="714246" y="320442"/>
                    <a:pt x="717476" y="317673"/>
                  </a:cubicBezTo>
                  <a:cubicBezTo>
                    <a:pt x="721167" y="309368"/>
                    <a:pt x="730395" y="311214"/>
                    <a:pt x="736855" y="308445"/>
                  </a:cubicBezTo>
                  <a:lnTo>
                    <a:pt x="739162" y="308445"/>
                  </a:lnTo>
                  <a:lnTo>
                    <a:pt x="740085" y="306600"/>
                  </a:lnTo>
                  <a:cubicBezTo>
                    <a:pt x="742392" y="301063"/>
                    <a:pt x="747006" y="298295"/>
                    <a:pt x="753004" y="296911"/>
                  </a:cubicBezTo>
                  <a:cubicBezTo>
                    <a:pt x="759925" y="292758"/>
                    <a:pt x="766846" y="288144"/>
                    <a:pt x="774228" y="283991"/>
                  </a:cubicBezTo>
                  <a:cubicBezTo>
                    <a:pt x="777919" y="271995"/>
                    <a:pt x="790377" y="279839"/>
                    <a:pt x="796837" y="273841"/>
                  </a:cubicBezTo>
                  <a:lnTo>
                    <a:pt x="796837" y="273841"/>
                  </a:lnTo>
                  <a:cubicBezTo>
                    <a:pt x="802835" y="264613"/>
                    <a:pt x="813447" y="266458"/>
                    <a:pt x="822214" y="263228"/>
                  </a:cubicBezTo>
                  <a:lnTo>
                    <a:pt x="824059" y="263690"/>
                  </a:lnTo>
                  <a:lnTo>
                    <a:pt x="824982" y="261844"/>
                  </a:lnTo>
                  <a:cubicBezTo>
                    <a:pt x="828673" y="246618"/>
                    <a:pt x="843899" y="250771"/>
                    <a:pt x="853127" y="245695"/>
                  </a:cubicBezTo>
                  <a:cubicBezTo>
                    <a:pt x="892808" y="228162"/>
                    <a:pt x="932027" y="211090"/>
                    <a:pt x="971707" y="193557"/>
                  </a:cubicBezTo>
                  <a:cubicBezTo>
                    <a:pt x="974014" y="188482"/>
                    <a:pt x="978167" y="185713"/>
                    <a:pt x="983242" y="183406"/>
                  </a:cubicBezTo>
                  <a:cubicBezTo>
                    <a:pt x="992470" y="179254"/>
                    <a:pt x="1002159" y="175101"/>
                    <a:pt x="1011387" y="170948"/>
                  </a:cubicBezTo>
                  <a:cubicBezTo>
                    <a:pt x="1019693" y="157568"/>
                    <a:pt x="1033996" y="153877"/>
                    <a:pt x="1047838" y="150185"/>
                  </a:cubicBezTo>
                  <a:cubicBezTo>
                    <a:pt x="1049684" y="150647"/>
                    <a:pt x="1050606" y="149724"/>
                    <a:pt x="1050606" y="147878"/>
                  </a:cubicBezTo>
                  <a:cubicBezTo>
                    <a:pt x="1053375" y="141880"/>
                    <a:pt x="1058450" y="139573"/>
                    <a:pt x="1064448" y="139112"/>
                  </a:cubicBezTo>
                  <a:cubicBezTo>
                    <a:pt x="1070908" y="136805"/>
                    <a:pt x="1077829" y="134037"/>
                    <a:pt x="1084289" y="131730"/>
                  </a:cubicBezTo>
                  <a:cubicBezTo>
                    <a:pt x="1091210" y="119272"/>
                    <a:pt x="1099515" y="108198"/>
                    <a:pt x="1114741" y="104968"/>
                  </a:cubicBezTo>
                  <a:cubicBezTo>
                    <a:pt x="1119816" y="102661"/>
                    <a:pt x="1124430" y="100354"/>
                    <a:pt x="1129506" y="97586"/>
                  </a:cubicBezTo>
                  <a:cubicBezTo>
                    <a:pt x="1131813" y="88819"/>
                    <a:pt x="1141502" y="92049"/>
                    <a:pt x="1145655" y="86974"/>
                  </a:cubicBezTo>
                  <a:lnTo>
                    <a:pt x="1146116" y="86512"/>
                  </a:lnTo>
                  <a:cubicBezTo>
                    <a:pt x="1149346" y="77746"/>
                    <a:pt x="1158574" y="79591"/>
                    <a:pt x="1165033" y="76362"/>
                  </a:cubicBezTo>
                  <a:cubicBezTo>
                    <a:pt x="1166879" y="77284"/>
                    <a:pt x="1168263" y="76823"/>
                    <a:pt x="1168725" y="74516"/>
                  </a:cubicBezTo>
                  <a:cubicBezTo>
                    <a:pt x="1171032" y="68518"/>
                    <a:pt x="1176107" y="65749"/>
                    <a:pt x="1182105" y="65288"/>
                  </a:cubicBezTo>
                  <a:cubicBezTo>
                    <a:pt x="1233782" y="36220"/>
                    <a:pt x="1290995" y="25608"/>
                    <a:pt x="1348209" y="14534"/>
                  </a:cubicBezTo>
                  <a:cubicBezTo>
                    <a:pt x="1358360" y="12689"/>
                    <a:pt x="1368049" y="10382"/>
                    <a:pt x="1377738" y="8075"/>
                  </a:cubicBezTo>
                  <a:cubicBezTo>
                    <a:pt x="1387428" y="2538"/>
                    <a:pt x="1398501" y="8075"/>
                    <a:pt x="1408191" y="3461"/>
                  </a:cubicBezTo>
                  <a:lnTo>
                    <a:pt x="1410498" y="3922"/>
                  </a:lnTo>
                  <a:lnTo>
                    <a:pt x="1411882" y="2076"/>
                  </a:lnTo>
                  <a:cubicBezTo>
                    <a:pt x="1415573" y="-692"/>
                    <a:pt x="1419726" y="-692"/>
                    <a:pt x="1423417" y="2076"/>
                  </a:cubicBezTo>
                  <a:cubicBezTo>
                    <a:pt x="1429877" y="4383"/>
                    <a:pt x="1436336" y="5306"/>
                    <a:pt x="1443257" y="2999"/>
                  </a:cubicBezTo>
                  <a:cubicBezTo>
                    <a:pt x="1471864" y="8075"/>
                    <a:pt x="1500471" y="3922"/>
                    <a:pt x="1529078" y="5768"/>
                  </a:cubicBezTo>
                  <a:cubicBezTo>
                    <a:pt x="1539228" y="6229"/>
                    <a:pt x="1549379" y="3461"/>
                    <a:pt x="1559069" y="8075"/>
                  </a:cubicBezTo>
                  <a:cubicBezTo>
                    <a:pt x="1569681" y="12227"/>
                    <a:pt x="1579831" y="16380"/>
                    <a:pt x="1591828" y="14534"/>
                  </a:cubicBezTo>
                  <a:cubicBezTo>
                    <a:pt x="1595058" y="17303"/>
                    <a:pt x="1600594" y="15457"/>
                    <a:pt x="1602440" y="20532"/>
                  </a:cubicBezTo>
                  <a:cubicBezTo>
                    <a:pt x="1612129" y="37143"/>
                    <a:pt x="1633354" y="35758"/>
                    <a:pt x="1646273" y="38527"/>
                  </a:cubicBezTo>
                  <a:cubicBezTo>
                    <a:pt x="1680417" y="45909"/>
                    <a:pt x="1708562" y="65288"/>
                    <a:pt x="1740398" y="76362"/>
                  </a:cubicBezTo>
                  <a:cubicBezTo>
                    <a:pt x="1744090" y="83283"/>
                    <a:pt x="1758854" y="73593"/>
                    <a:pt x="1757932" y="87435"/>
                  </a:cubicBezTo>
                  <a:cubicBezTo>
                    <a:pt x="1756547" y="96202"/>
                    <a:pt x="1762084" y="94356"/>
                    <a:pt x="1767160" y="93433"/>
                  </a:cubicBezTo>
                  <a:cubicBezTo>
                    <a:pt x="1773158" y="97125"/>
                    <a:pt x="1782386" y="94818"/>
                    <a:pt x="1785615" y="103584"/>
                  </a:cubicBezTo>
                  <a:cubicBezTo>
                    <a:pt x="1807301" y="118349"/>
                    <a:pt x="1831294" y="125731"/>
                    <a:pt x="1857132" y="127577"/>
                  </a:cubicBezTo>
                  <a:cubicBezTo>
                    <a:pt x="1870513" y="133575"/>
                    <a:pt x="1885278" y="126193"/>
                    <a:pt x="1898658" y="132191"/>
                  </a:cubicBezTo>
                  <a:cubicBezTo>
                    <a:pt x="1908809" y="134498"/>
                    <a:pt x="1918960" y="136344"/>
                    <a:pt x="1929111" y="132652"/>
                  </a:cubicBezTo>
                  <a:cubicBezTo>
                    <a:pt x="1957718" y="136805"/>
                    <a:pt x="1985863" y="136805"/>
                    <a:pt x="2014470" y="132652"/>
                  </a:cubicBezTo>
                  <a:cubicBezTo>
                    <a:pt x="2022775" y="135882"/>
                    <a:pt x="2031080" y="134037"/>
                    <a:pt x="2039385" y="132191"/>
                  </a:cubicBezTo>
                  <a:cubicBezTo>
                    <a:pt x="2052304" y="125731"/>
                    <a:pt x="2067069" y="133575"/>
                    <a:pt x="2080450" y="127116"/>
                  </a:cubicBezTo>
                  <a:cubicBezTo>
                    <a:pt x="2155196" y="113274"/>
                    <a:pt x="2229482" y="99893"/>
                    <a:pt x="2304229" y="86051"/>
                  </a:cubicBezTo>
                  <a:cubicBezTo>
                    <a:pt x="2321300" y="82821"/>
                    <a:pt x="2338833" y="79130"/>
                    <a:pt x="2355905" y="75439"/>
                  </a:cubicBezTo>
                  <a:cubicBezTo>
                    <a:pt x="2371593" y="69441"/>
                    <a:pt x="2388665" y="76823"/>
                    <a:pt x="2404352" y="70825"/>
                  </a:cubicBezTo>
                  <a:cubicBezTo>
                    <a:pt x="2412657" y="70363"/>
                    <a:pt x="2420963" y="70363"/>
                    <a:pt x="2429729" y="69902"/>
                  </a:cubicBezTo>
                  <a:cubicBezTo>
                    <a:pt x="2460181" y="63442"/>
                    <a:pt x="2492018" y="71748"/>
                    <a:pt x="2522470" y="65288"/>
                  </a:cubicBezTo>
                  <a:cubicBezTo>
                    <a:pt x="2534005" y="67595"/>
                    <a:pt x="2546002" y="67595"/>
                    <a:pt x="2557537" y="65288"/>
                  </a:cubicBezTo>
                  <a:cubicBezTo>
                    <a:pt x="2566765" y="70363"/>
                    <a:pt x="2578300" y="64827"/>
                    <a:pt x="2587528" y="69902"/>
                  </a:cubicBezTo>
                  <a:cubicBezTo>
                    <a:pt x="2599524" y="76362"/>
                    <a:pt x="2612443" y="77284"/>
                    <a:pt x="2625362" y="76823"/>
                  </a:cubicBezTo>
                  <a:cubicBezTo>
                    <a:pt x="2636436" y="82821"/>
                    <a:pt x="2649355" y="75900"/>
                    <a:pt x="2660890" y="81437"/>
                  </a:cubicBezTo>
                  <a:cubicBezTo>
                    <a:pt x="2665965" y="81898"/>
                    <a:pt x="2671041" y="81898"/>
                    <a:pt x="2675655" y="82360"/>
                  </a:cubicBezTo>
                  <a:cubicBezTo>
                    <a:pt x="2687190" y="87897"/>
                    <a:pt x="2700109" y="81437"/>
                    <a:pt x="2711644" y="86974"/>
                  </a:cubicBezTo>
                  <a:cubicBezTo>
                    <a:pt x="2719488" y="94818"/>
                    <a:pt x="2729639" y="92972"/>
                    <a:pt x="2739328" y="92972"/>
                  </a:cubicBezTo>
                  <a:cubicBezTo>
                    <a:pt x="2746710" y="97586"/>
                    <a:pt x="2757784" y="94356"/>
                    <a:pt x="2761937" y="104968"/>
                  </a:cubicBezTo>
                  <a:cubicBezTo>
                    <a:pt x="2783161" y="115581"/>
                    <a:pt x="2804847" y="123424"/>
                    <a:pt x="2828378" y="127116"/>
                  </a:cubicBezTo>
                  <a:cubicBezTo>
                    <a:pt x="2836683" y="130807"/>
                    <a:pt x="2847296" y="128038"/>
                    <a:pt x="2852832" y="137266"/>
                  </a:cubicBezTo>
                  <a:cubicBezTo>
                    <a:pt x="2879132" y="148801"/>
                    <a:pt x="2904971" y="160336"/>
                    <a:pt x="2931270" y="171871"/>
                  </a:cubicBezTo>
                  <a:cubicBezTo>
                    <a:pt x="2938191" y="177408"/>
                    <a:pt x="2950649" y="170026"/>
                    <a:pt x="2954340" y="182022"/>
                  </a:cubicBezTo>
                  <a:cubicBezTo>
                    <a:pt x="2976949" y="195864"/>
                    <a:pt x="3000942" y="208322"/>
                    <a:pt x="3025857" y="217550"/>
                  </a:cubicBezTo>
                  <a:cubicBezTo>
                    <a:pt x="3031855" y="218473"/>
                    <a:pt x="3036469" y="220780"/>
                    <a:pt x="3039238" y="226778"/>
                  </a:cubicBezTo>
                  <a:cubicBezTo>
                    <a:pt x="3046620" y="234160"/>
                    <a:pt x="3055387" y="238313"/>
                    <a:pt x="3065537" y="240158"/>
                  </a:cubicBezTo>
                  <a:cubicBezTo>
                    <a:pt x="3072458" y="241081"/>
                    <a:pt x="3076150" y="245234"/>
                    <a:pt x="3078457" y="251232"/>
                  </a:cubicBezTo>
                  <a:cubicBezTo>
                    <a:pt x="3081225" y="258614"/>
                    <a:pt x="3088607" y="259076"/>
                    <a:pt x="3094144" y="262767"/>
                  </a:cubicBezTo>
                  <a:cubicBezTo>
                    <a:pt x="3115369" y="272456"/>
                    <a:pt x="3130595" y="289528"/>
                    <a:pt x="3143975" y="308445"/>
                  </a:cubicBezTo>
                  <a:cubicBezTo>
                    <a:pt x="3145821" y="310291"/>
                    <a:pt x="3148128" y="312137"/>
                    <a:pt x="3149973" y="313982"/>
                  </a:cubicBezTo>
                  <a:cubicBezTo>
                    <a:pt x="3182733" y="332900"/>
                    <a:pt x="3208571" y="358277"/>
                    <a:pt x="3223797" y="393804"/>
                  </a:cubicBezTo>
                  <a:cubicBezTo>
                    <a:pt x="3238101" y="401648"/>
                    <a:pt x="3252404" y="410415"/>
                    <a:pt x="3257941" y="427487"/>
                  </a:cubicBezTo>
                  <a:lnTo>
                    <a:pt x="3258864" y="426564"/>
                  </a:lnTo>
                  <a:lnTo>
                    <a:pt x="3257941" y="427487"/>
                  </a:lnTo>
                  <a:cubicBezTo>
                    <a:pt x="3277320" y="442713"/>
                    <a:pt x="3291623" y="462091"/>
                    <a:pt x="3303619" y="483777"/>
                  </a:cubicBezTo>
                  <a:lnTo>
                    <a:pt x="3303619" y="483777"/>
                  </a:lnTo>
                  <a:cubicBezTo>
                    <a:pt x="3343761" y="514230"/>
                    <a:pt x="3367754" y="555756"/>
                    <a:pt x="3383441" y="602357"/>
                  </a:cubicBezTo>
                  <a:cubicBezTo>
                    <a:pt x="3383903" y="612969"/>
                    <a:pt x="3388978" y="621736"/>
                    <a:pt x="3393592" y="630502"/>
                  </a:cubicBezTo>
                  <a:cubicBezTo>
                    <a:pt x="3400513" y="633732"/>
                    <a:pt x="3400975" y="641114"/>
                    <a:pt x="3404666" y="646651"/>
                  </a:cubicBezTo>
                  <a:cubicBezTo>
                    <a:pt x="3406050" y="650342"/>
                    <a:pt x="3406973" y="654495"/>
                    <a:pt x="3406973" y="658648"/>
                  </a:cubicBezTo>
                  <a:cubicBezTo>
                    <a:pt x="3407896" y="671105"/>
                    <a:pt x="3406973" y="683102"/>
                    <a:pt x="3401436" y="694175"/>
                  </a:cubicBezTo>
                  <a:cubicBezTo>
                    <a:pt x="3400513" y="696482"/>
                    <a:pt x="3399129" y="698789"/>
                    <a:pt x="3397745" y="701096"/>
                  </a:cubicBezTo>
                  <a:cubicBezTo>
                    <a:pt x="3387133" y="714016"/>
                    <a:pt x="3394054" y="726473"/>
                    <a:pt x="3399590" y="738470"/>
                  </a:cubicBezTo>
                  <a:cubicBezTo>
                    <a:pt x="3402359" y="745852"/>
                    <a:pt x="3404666" y="753235"/>
                    <a:pt x="3406511" y="761078"/>
                  </a:cubicBezTo>
                  <a:cubicBezTo>
                    <a:pt x="3408357" y="775382"/>
                    <a:pt x="3412048" y="789224"/>
                    <a:pt x="3416201" y="803527"/>
                  </a:cubicBezTo>
                  <a:cubicBezTo>
                    <a:pt x="3418969" y="813678"/>
                    <a:pt x="3422199" y="822906"/>
                    <a:pt x="3427274" y="832134"/>
                  </a:cubicBezTo>
                  <a:cubicBezTo>
                    <a:pt x="3431888" y="841362"/>
                    <a:pt x="3435580" y="851051"/>
                    <a:pt x="3434657" y="861663"/>
                  </a:cubicBezTo>
                  <a:cubicBezTo>
                    <a:pt x="3435118" y="872276"/>
                    <a:pt x="3438809" y="881965"/>
                    <a:pt x="3445730" y="889809"/>
                  </a:cubicBezTo>
                  <a:cubicBezTo>
                    <a:pt x="3450344" y="909187"/>
                    <a:pt x="3450806" y="929028"/>
                    <a:pt x="3456804" y="947945"/>
                  </a:cubicBezTo>
                  <a:cubicBezTo>
                    <a:pt x="3458188" y="953020"/>
                    <a:pt x="3460034" y="958096"/>
                    <a:pt x="3461418" y="962710"/>
                  </a:cubicBezTo>
                  <a:cubicBezTo>
                    <a:pt x="3463725" y="969169"/>
                    <a:pt x="3465571" y="975168"/>
                    <a:pt x="3467416" y="981627"/>
                  </a:cubicBezTo>
                  <a:cubicBezTo>
                    <a:pt x="3469723" y="990855"/>
                    <a:pt x="3470185" y="1000545"/>
                    <a:pt x="3473414" y="1009773"/>
                  </a:cubicBezTo>
                  <a:cubicBezTo>
                    <a:pt x="3474799" y="1015309"/>
                    <a:pt x="3475721" y="1020846"/>
                    <a:pt x="3475721" y="1026844"/>
                  </a:cubicBezTo>
                  <a:cubicBezTo>
                    <a:pt x="3476183" y="1042993"/>
                    <a:pt x="3474337" y="1059142"/>
                    <a:pt x="3478490" y="1075291"/>
                  </a:cubicBezTo>
                  <a:cubicBezTo>
                    <a:pt x="3478951" y="1081290"/>
                    <a:pt x="3480335" y="1086826"/>
                    <a:pt x="3481258" y="1092825"/>
                  </a:cubicBezTo>
                  <a:cubicBezTo>
                    <a:pt x="3482181" y="1107589"/>
                    <a:pt x="3479874" y="1122354"/>
                    <a:pt x="3484488" y="1136657"/>
                  </a:cubicBezTo>
                  <a:cubicBezTo>
                    <a:pt x="3485872" y="1140810"/>
                    <a:pt x="3486334" y="1145424"/>
                    <a:pt x="3486795" y="1149577"/>
                  </a:cubicBezTo>
                  <a:cubicBezTo>
                    <a:pt x="3487718" y="1162496"/>
                    <a:pt x="3485872" y="1175415"/>
                    <a:pt x="3490025" y="1187873"/>
                  </a:cubicBezTo>
                  <a:cubicBezTo>
                    <a:pt x="3490948" y="1192025"/>
                    <a:pt x="3491870" y="1196178"/>
                    <a:pt x="3492332" y="1200331"/>
                  </a:cubicBezTo>
                  <a:cubicBezTo>
                    <a:pt x="3492793" y="1210020"/>
                    <a:pt x="3492793" y="1220171"/>
                    <a:pt x="3496023" y="1229399"/>
                  </a:cubicBezTo>
                  <a:cubicBezTo>
                    <a:pt x="3501560" y="1261235"/>
                    <a:pt x="3512172" y="1292149"/>
                    <a:pt x="3518632" y="1323524"/>
                  </a:cubicBezTo>
                  <a:cubicBezTo>
                    <a:pt x="3521400" y="1335982"/>
                    <a:pt x="3526475" y="1347517"/>
                    <a:pt x="3532474" y="1358590"/>
                  </a:cubicBezTo>
                  <a:cubicBezTo>
                    <a:pt x="3533858" y="1360436"/>
                    <a:pt x="3534781" y="1362743"/>
                    <a:pt x="3535703" y="1365050"/>
                  </a:cubicBezTo>
                  <a:cubicBezTo>
                    <a:pt x="3538010" y="1369203"/>
                    <a:pt x="3540317" y="1372894"/>
                    <a:pt x="3543547" y="1376585"/>
                  </a:cubicBezTo>
                  <a:cubicBezTo>
                    <a:pt x="3545393" y="1378431"/>
                    <a:pt x="3546777" y="1380276"/>
                    <a:pt x="3548161" y="1382122"/>
                  </a:cubicBezTo>
                  <a:cubicBezTo>
                    <a:pt x="3554621" y="1392273"/>
                    <a:pt x="3559696" y="1403346"/>
                    <a:pt x="3567540" y="1412574"/>
                  </a:cubicBezTo>
                  <a:cubicBezTo>
                    <a:pt x="3568924" y="1414420"/>
                    <a:pt x="3570308" y="1416727"/>
                    <a:pt x="3571693" y="1419034"/>
                  </a:cubicBezTo>
                  <a:cubicBezTo>
                    <a:pt x="3591071" y="1440720"/>
                    <a:pt x="3597070" y="1469326"/>
                    <a:pt x="3611373" y="1494242"/>
                  </a:cubicBezTo>
                  <a:cubicBezTo>
                    <a:pt x="3612757" y="1496549"/>
                    <a:pt x="3613680" y="1499317"/>
                    <a:pt x="3614141" y="1501624"/>
                  </a:cubicBezTo>
                  <a:cubicBezTo>
                    <a:pt x="3614603" y="1508545"/>
                    <a:pt x="3618755" y="1514544"/>
                    <a:pt x="3620601" y="1521003"/>
                  </a:cubicBezTo>
                  <a:cubicBezTo>
                    <a:pt x="3623369" y="1533922"/>
                    <a:pt x="3626599" y="1546380"/>
                    <a:pt x="3627983" y="1559761"/>
                  </a:cubicBezTo>
                  <a:cubicBezTo>
                    <a:pt x="3628445" y="1582831"/>
                    <a:pt x="3628906" y="1606362"/>
                    <a:pt x="3627522" y="1629432"/>
                  </a:cubicBezTo>
                  <a:cubicBezTo>
                    <a:pt x="3625215" y="1646965"/>
                    <a:pt x="3614141" y="1657577"/>
                    <a:pt x="3599377" y="1665421"/>
                  </a:cubicBezTo>
                  <a:cubicBezTo>
                    <a:pt x="3591071" y="1670497"/>
                    <a:pt x="3582305" y="1675572"/>
                    <a:pt x="3574461" y="1681570"/>
                  </a:cubicBezTo>
                  <a:cubicBezTo>
                    <a:pt x="3572615" y="1682954"/>
                    <a:pt x="3570770" y="1683877"/>
                    <a:pt x="3568463" y="1685261"/>
                  </a:cubicBezTo>
                  <a:cubicBezTo>
                    <a:pt x="3563387" y="1687568"/>
                    <a:pt x="3559235" y="1691260"/>
                    <a:pt x="3554621" y="1694489"/>
                  </a:cubicBezTo>
                  <a:cubicBezTo>
                    <a:pt x="3552775" y="1695874"/>
                    <a:pt x="3550930" y="1696796"/>
                    <a:pt x="3549084" y="1698181"/>
                  </a:cubicBezTo>
                  <a:cubicBezTo>
                    <a:pt x="3545393" y="1700488"/>
                    <a:pt x="3541702" y="1703256"/>
                    <a:pt x="3538010" y="1706024"/>
                  </a:cubicBezTo>
                  <a:cubicBezTo>
                    <a:pt x="3536165" y="1707409"/>
                    <a:pt x="3534319" y="1708331"/>
                    <a:pt x="3532474" y="1709716"/>
                  </a:cubicBezTo>
                  <a:cubicBezTo>
                    <a:pt x="3528782" y="1712023"/>
                    <a:pt x="3525091" y="1714791"/>
                    <a:pt x="3521400" y="1717098"/>
                  </a:cubicBezTo>
                  <a:cubicBezTo>
                    <a:pt x="3517709" y="1719405"/>
                    <a:pt x="3514018" y="1721251"/>
                    <a:pt x="3510326" y="1724019"/>
                  </a:cubicBezTo>
                  <a:cubicBezTo>
                    <a:pt x="3506174" y="1727249"/>
                    <a:pt x="3502483" y="1731401"/>
                    <a:pt x="3497869" y="1734631"/>
                  </a:cubicBezTo>
                  <a:cubicBezTo>
                    <a:pt x="3496023" y="1736015"/>
                    <a:pt x="3494177" y="1736938"/>
                    <a:pt x="3492332" y="1737861"/>
                  </a:cubicBezTo>
                  <a:cubicBezTo>
                    <a:pt x="3487256" y="1740168"/>
                    <a:pt x="3482181" y="1742936"/>
                    <a:pt x="3477567" y="1746166"/>
                  </a:cubicBezTo>
                  <a:cubicBezTo>
                    <a:pt x="3475721" y="1747550"/>
                    <a:pt x="3473414" y="1748935"/>
                    <a:pt x="3471569" y="1750319"/>
                  </a:cubicBezTo>
                  <a:cubicBezTo>
                    <a:pt x="3463264" y="1754471"/>
                    <a:pt x="3454958" y="1757701"/>
                    <a:pt x="3445730" y="1759547"/>
                  </a:cubicBezTo>
                  <a:cubicBezTo>
                    <a:pt x="3441116" y="1760008"/>
                    <a:pt x="3436964" y="1759547"/>
                    <a:pt x="3432350" y="1758624"/>
                  </a:cubicBezTo>
                  <a:cubicBezTo>
                    <a:pt x="3385287" y="1755856"/>
                    <a:pt x="3338224" y="1758163"/>
                    <a:pt x="3291162" y="1757240"/>
                  </a:cubicBezTo>
                  <a:cubicBezTo>
                    <a:pt x="3280088" y="1757701"/>
                    <a:pt x="3269476" y="1755394"/>
                    <a:pt x="3259325" y="1750780"/>
                  </a:cubicBezTo>
                  <a:cubicBezTo>
                    <a:pt x="3249174" y="1744321"/>
                    <a:pt x="3237639" y="1745243"/>
                    <a:pt x="3226104" y="1744782"/>
                  </a:cubicBezTo>
                  <a:cubicBezTo>
                    <a:pt x="3219183" y="1744321"/>
                    <a:pt x="3212262" y="1742936"/>
                    <a:pt x="3206264" y="1739245"/>
                  </a:cubicBezTo>
                  <a:cubicBezTo>
                    <a:pt x="3201189" y="1736015"/>
                    <a:pt x="3196575" y="1734170"/>
                    <a:pt x="3190577" y="1735093"/>
                  </a:cubicBezTo>
                  <a:cubicBezTo>
                    <a:pt x="3182271" y="1736015"/>
                    <a:pt x="3174889" y="1736938"/>
                    <a:pt x="3171198" y="1724942"/>
                  </a:cubicBezTo>
                  <a:cubicBezTo>
                    <a:pt x="3161970" y="1694028"/>
                    <a:pt x="3161047" y="1694489"/>
                    <a:pt x="3170736" y="1684339"/>
                  </a:cubicBezTo>
                  <a:cubicBezTo>
                    <a:pt x="3182733" y="1671419"/>
                    <a:pt x="3196575" y="1659884"/>
                    <a:pt x="3209033" y="1646965"/>
                  </a:cubicBezTo>
                  <a:cubicBezTo>
                    <a:pt x="3210878" y="1645120"/>
                    <a:pt x="3213185" y="1643735"/>
                    <a:pt x="3215031" y="1642813"/>
                  </a:cubicBezTo>
                  <a:cubicBezTo>
                    <a:pt x="3223797" y="1638199"/>
                    <a:pt x="3231641" y="1632200"/>
                    <a:pt x="3240408" y="1627586"/>
                  </a:cubicBezTo>
                  <a:cubicBezTo>
                    <a:pt x="3242715" y="1626202"/>
                    <a:pt x="3245022" y="1625279"/>
                    <a:pt x="3247329" y="1624357"/>
                  </a:cubicBezTo>
                  <a:cubicBezTo>
                    <a:pt x="3255634" y="1621127"/>
                    <a:pt x="3263939" y="1618358"/>
                    <a:pt x="3272244" y="1615129"/>
                  </a:cubicBezTo>
                  <a:cubicBezTo>
                    <a:pt x="3275935" y="1613744"/>
                    <a:pt x="3279627" y="1613283"/>
                    <a:pt x="3283779" y="1612360"/>
                  </a:cubicBezTo>
                  <a:cubicBezTo>
                    <a:pt x="3299005" y="1609130"/>
                    <a:pt x="3314693" y="1607285"/>
                    <a:pt x="3330381" y="1604055"/>
                  </a:cubicBezTo>
                  <a:cubicBezTo>
                    <a:pt x="3340993" y="1601287"/>
                    <a:pt x="3351605" y="1597595"/>
                    <a:pt x="3361294" y="1592059"/>
                  </a:cubicBezTo>
                  <a:cubicBezTo>
                    <a:pt x="3367754" y="1588829"/>
                    <a:pt x="3371445" y="1583753"/>
                    <a:pt x="3370984" y="1576371"/>
                  </a:cubicBezTo>
                  <a:cubicBezTo>
                    <a:pt x="3370522" y="1574064"/>
                    <a:pt x="3370061" y="1571757"/>
                    <a:pt x="3369599" y="1569450"/>
                  </a:cubicBezTo>
                  <a:cubicBezTo>
                    <a:pt x="3362678" y="1557915"/>
                    <a:pt x="3354373" y="1548687"/>
                    <a:pt x="3340070" y="1547303"/>
                  </a:cubicBezTo>
                  <a:cubicBezTo>
                    <a:pt x="3329458" y="1545919"/>
                    <a:pt x="3319307" y="1542228"/>
                    <a:pt x="3308695" y="1539459"/>
                  </a:cubicBezTo>
                  <a:cubicBezTo>
                    <a:pt x="3297621" y="1535307"/>
                    <a:pt x="3286548" y="1536691"/>
                    <a:pt x="3275474" y="1536691"/>
                  </a:cubicBezTo>
                  <a:cubicBezTo>
                    <a:pt x="3236255" y="1536691"/>
                    <a:pt x="3199343" y="1525617"/>
                    <a:pt x="3164738" y="1507623"/>
                  </a:cubicBezTo>
                  <a:cubicBezTo>
                    <a:pt x="3149512" y="1502086"/>
                    <a:pt x="3136132" y="1492858"/>
                    <a:pt x="3119983" y="1490551"/>
                  </a:cubicBezTo>
                  <a:cubicBezTo>
                    <a:pt x="3113523" y="1489628"/>
                    <a:pt x="3107525" y="1487321"/>
                    <a:pt x="3101988" y="1483630"/>
                  </a:cubicBezTo>
                  <a:cubicBezTo>
                    <a:pt x="3093683" y="1478093"/>
                    <a:pt x="3085839" y="1472556"/>
                    <a:pt x="3077534" y="1467019"/>
                  </a:cubicBezTo>
                  <a:cubicBezTo>
                    <a:pt x="3073381" y="1464712"/>
                    <a:pt x="3069690" y="1461944"/>
                    <a:pt x="3065999" y="1458714"/>
                  </a:cubicBezTo>
                  <a:cubicBezTo>
                    <a:pt x="3061846" y="1455023"/>
                    <a:pt x="3057694" y="1451793"/>
                    <a:pt x="3052157" y="1449486"/>
                  </a:cubicBezTo>
                  <a:cubicBezTo>
                    <a:pt x="3048004" y="1447641"/>
                    <a:pt x="3044313" y="1445334"/>
                    <a:pt x="3041083" y="1442104"/>
                  </a:cubicBezTo>
                  <a:cubicBezTo>
                    <a:pt x="3036931" y="1437028"/>
                    <a:pt x="3030933" y="1433337"/>
                    <a:pt x="3024934" y="1430569"/>
                  </a:cubicBezTo>
                  <a:cubicBezTo>
                    <a:pt x="3020782" y="1427800"/>
                    <a:pt x="3018475" y="1424109"/>
                    <a:pt x="3016629" y="1419495"/>
                  </a:cubicBezTo>
                  <a:cubicBezTo>
                    <a:pt x="3014322" y="1413958"/>
                    <a:pt x="3012015" y="1408883"/>
                    <a:pt x="3008785" y="1403808"/>
                  </a:cubicBezTo>
                  <a:cubicBezTo>
                    <a:pt x="3007401" y="1401962"/>
                    <a:pt x="3006017" y="1400116"/>
                    <a:pt x="3005094" y="1397809"/>
                  </a:cubicBezTo>
                  <a:cubicBezTo>
                    <a:pt x="3000019" y="1388581"/>
                    <a:pt x="2996328" y="1378431"/>
                    <a:pt x="2988945" y="1370587"/>
                  </a:cubicBezTo>
                  <a:cubicBezTo>
                    <a:pt x="2987561" y="1368741"/>
                    <a:pt x="2986177" y="1366896"/>
                    <a:pt x="2984793" y="1364589"/>
                  </a:cubicBezTo>
                  <a:cubicBezTo>
                    <a:pt x="2981101" y="1357206"/>
                    <a:pt x="2977410" y="1349824"/>
                    <a:pt x="2974180" y="1342441"/>
                  </a:cubicBezTo>
                  <a:cubicBezTo>
                    <a:pt x="2973258" y="1340134"/>
                    <a:pt x="2972335" y="1338289"/>
                    <a:pt x="2971412" y="1335982"/>
                  </a:cubicBezTo>
                  <a:cubicBezTo>
                    <a:pt x="2953417" y="1326293"/>
                    <a:pt x="2946958" y="1345210"/>
                    <a:pt x="2934500" y="1350285"/>
                  </a:cubicBezTo>
                  <a:cubicBezTo>
                    <a:pt x="2929425" y="1353515"/>
                    <a:pt x="2923427" y="1354899"/>
                    <a:pt x="2918813" y="1359052"/>
                  </a:cubicBezTo>
                  <a:cubicBezTo>
                    <a:pt x="2906816" y="1373355"/>
                    <a:pt x="2891129" y="1383967"/>
                    <a:pt x="2877287" y="1396425"/>
                  </a:cubicBezTo>
                  <a:cubicBezTo>
                    <a:pt x="2867136" y="1401962"/>
                    <a:pt x="2857446" y="1407499"/>
                    <a:pt x="2845911" y="1410267"/>
                  </a:cubicBezTo>
                  <a:cubicBezTo>
                    <a:pt x="2826533" y="1422264"/>
                    <a:pt x="2813152" y="1440720"/>
                    <a:pt x="2796080" y="1455484"/>
                  </a:cubicBezTo>
                  <a:cubicBezTo>
                    <a:pt x="2794235" y="1457330"/>
                    <a:pt x="2792389" y="1458714"/>
                    <a:pt x="2790543" y="1460098"/>
                  </a:cubicBezTo>
                  <a:cubicBezTo>
                    <a:pt x="2783622" y="1465174"/>
                    <a:pt x="2780854" y="1473018"/>
                    <a:pt x="2776240" y="1479939"/>
                  </a:cubicBezTo>
                  <a:cubicBezTo>
                    <a:pt x="2773933" y="1482707"/>
                    <a:pt x="2771165" y="1485014"/>
                    <a:pt x="2767935" y="1486860"/>
                  </a:cubicBezTo>
                  <a:cubicBezTo>
                    <a:pt x="2761475" y="1489167"/>
                    <a:pt x="2754093" y="1488244"/>
                    <a:pt x="2749479" y="1494703"/>
                  </a:cubicBezTo>
                  <a:cubicBezTo>
                    <a:pt x="2748095" y="1496549"/>
                    <a:pt x="2746249" y="1497933"/>
                    <a:pt x="2744403" y="1499317"/>
                  </a:cubicBezTo>
                  <a:cubicBezTo>
                    <a:pt x="2739789" y="1502547"/>
                    <a:pt x="2735637" y="1507161"/>
                    <a:pt x="2732868" y="1511775"/>
                  </a:cubicBezTo>
                  <a:cubicBezTo>
                    <a:pt x="2726870" y="1520080"/>
                    <a:pt x="2719949" y="1527001"/>
                    <a:pt x="2709337" y="1528847"/>
                  </a:cubicBezTo>
                  <a:cubicBezTo>
                    <a:pt x="2690881" y="1542228"/>
                    <a:pt x="2674732" y="1557454"/>
                    <a:pt x="2665043" y="1579139"/>
                  </a:cubicBezTo>
                  <a:cubicBezTo>
                    <a:pt x="2661813" y="1584676"/>
                    <a:pt x="2657660" y="1589290"/>
                    <a:pt x="2653046" y="1594366"/>
                  </a:cubicBezTo>
                  <a:cubicBezTo>
                    <a:pt x="2643818" y="1604978"/>
                    <a:pt x="2636436" y="1616974"/>
                    <a:pt x="2626285" y="1626664"/>
                  </a:cubicBezTo>
                  <a:cubicBezTo>
                    <a:pt x="2623517" y="1629432"/>
                    <a:pt x="2621210" y="1632200"/>
                    <a:pt x="2618441" y="1634507"/>
                  </a:cubicBezTo>
                  <a:cubicBezTo>
                    <a:pt x="2607829" y="1645120"/>
                    <a:pt x="2596294" y="1654809"/>
                    <a:pt x="2588450" y="1667267"/>
                  </a:cubicBezTo>
                  <a:cubicBezTo>
                    <a:pt x="2587066" y="1669574"/>
                    <a:pt x="2585682" y="1671419"/>
                    <a:pt x="2584298" y="1673726"/>
                  </a:cubicBezTo>
                  <a:cubicBezTo>
                    <a:pt x="2564458" y="1692644"/>
                    <a:pt x="2557075" y="1718944"/>
                    <a:pt x="2544617" y="1742475"/>
                  </a:cubicBezTo>
                  <a:cubicBezTo>
                    <a:pt x="2522932" y="1748012"/>
                    <a:pt x="2501707" y="1754471"/>
                    <a:pt x="2479560" y="1756778"/>
                  </a:cubicBezTo>
                  <a:cubicBezTo>
                    <a:pt x="2461104" y="1757701"/>
                    <a:pt x="2442648" y="1754933"/>
                    <a:pt x="2424192" y="1759547"/>
                  </a:cubicBezTo>
                  <a:cubicBezTo>
                    <a:pt x="2413119" y="1760008"/>
                    <a:pt x="2402507" y="1761392"/>
                    <a:pt x="2391433" y="1762315"/>
                  </a:cubicBezTo>
                  <a:cubicBezTo>
                    <a:pt x="2376207" y="1762776"/>
                    <a:pt x="2360981" y="1760469"/>
                    <a:pt x="2346216" y="1765083"/>
                  </a:cubicBezTo>
                  <a:cubicBezTo>
                    <a:pt x="2341602" y="1766468"/>
                    <a:pt x="2336988" y="1766929"/>
                    <a:pt x="2332835" y="1767390"/>
                  </a:cubicBezTo>
                  <a:cubicBezTo>
                    <a:pt x="2318993" y="1767852"/>
                    <a:pt x="2305151" y="1767390"/>
                    <a:pt x="2291771" y="1771082"/>
                  </a:cubicBezTo>
                  <a:cubicBezTo>
                    <a:pt x="2274238" y="1770620"/>
                    <a:pt x="2256704" y="1773850"/>
                    <a:pt x="2239633" y="1774311"/>
                  </a:cubicBezTo>
                  <a:cubicBezTo>
                    <a:pt x="2230405" y="1773850"/>
                    <a:pt x="2220715" y="1773850"/>
                    <a:pt x="2211487" y="1773850"/>
                  </a:cubicBezTo>
                  <a:cubicBezTo>
                    <a:pt x="2181035" y="1773389"/>
                    <a:pt x="2154735" y="1755856"/>
                    <a:pt x="2124744" y="1754010"/>
                  </a:cubicBezTo>
                  <a:cubicBezTo>
                    <a:pt x="2119669" y="1740629"/>
                    <a:pt x="2107211" y="1746166"/>
                    <a:pt x="2097983" y="1744321"/>
                  </a:cubicBezTo>
                  <a:cubicBezTo>
                    <a:pt x="2093830" y="1743859"/>
                    <a:pt x="2090139" y="1742475"/>
                    <a:pt x="2086909" y="1740629"/>
                  </a:cubicBezTo>
                  <a:cubicBezTo>
                    <a:pt x="2079988" y="1730479"/>
                    <a:pt x="2067531" y="1726787"/>
                    <a:pt x="2057841" y="1728633"/>
                  </a:cubicBezTo>
                  <a:cubicBezTo>
                    <a:pt x="2036155" y="1733247"/>
                    <a:pt x="2031080" y="1720789"/>
                    <a:pt x="2026927" y="1705102"/>
                  </a:cubicBezTo>
                  <a:cubicBezTo>
                    <a:pt x="2026466" y="1702333"/>
                    <a:pt x="2026466" y="1699565"/>
                    <a:pt x="2027389" y="1697258"/>
                  </a:cubicBezTo>
                  <a:cubicBezTo>
                    <a:pt x="2035694" y="1684339"/>
                    <a:pt x="2048152" y="1675111"/>
                    <a:pt x="2057841" y="1664037"/>
                  </a:cubicBezTo>
                  <a:cubicBezTo>
                    <a:pt x="2116900" y="1623895"/>
                    <a:pt x="2181035" y="1600825"/>
                    <a:pt x="2253475" y="1606362"/>
                  </a:cubicBezTo>
                  <a:cubicBezTo>
                    <a:pt x="2263625" y="1607285"/>
                    <a:pt x="2274238" y="1605901"/>
                    <a:pt x="2284388" y="1604055"/>
                  </a:cubicBezTo>
                  <a:cubicBezTo>
                    <a:pt x="2304690" y="1599902"/>
                    <a:pt x="2315764" y="1587906"/>
                    <a:pt x="2314841" y="1566682"/>
                  </a:cubicBezTo>
                  <a:cubicBezTo>
                    <a:pt x="2313457" y="1527463"/>
                    <a:pt x="2311150" y="1487782"/>
                    <a:pt x="2305613" y="1449025"/>
                  </a:cubicBezTo>
                  <a:cubicBezTo>
                    <a:pt x="2295001" y="1374739"/>
                    <a:pt x="2290848" y="1300454"/>
                    <a:pt x="2300537" y="1225708"/>
                  </a:cubicBezTo>
                  <a:cubicBezTo>
                    <a:pt x="2301922" y="1213711"/>
                    <a:pt x="2304229" y="1201253"/>
                    <a:pt x="2285311" y="1205406"/>
                  </a:cubicBezTo>
                  <a:cubicBezTo>
                    <a:pt x="2242862" y="1214173"/>
                    <a:pt x="2201798" y="1205406"/>
                    <a:pt x="2160733" y="1197562"/>
                  </a:cubicBezTo>
                  <a:cubicBezTo>
                    <a:pt x="2110441" y="1188334"/>
                    <a:pt x="2059687" y="1198024"/>
                    <a:pt x="2009394" y="1192025"/>
                  </a:cubicBezTo>
                  <a:cubicBezTo>
                    <a:pt x="1991400" y="1189718"/>
                    <a:pt x="1994629" y="1202176"/>
                    <a:pt x="1998321" y="1212327"/>
                  </a:cubicBezTo>
                  <a:cubicBezTo>
                    <a:pt x="2014931" y="1257083"/>
                    <a:pt x="2033387" y="1301377"/>
                    <a:pt x="2053689" y="1344748"/>
                  </a:cubicBezTo>
                  <a:cubicBezTo>
                    <a:pt x="2067531" y="1373817"/>
                    <a:pt x="2076759" y="1404269"/>
                    <a:pt x="2088755" y="1433799"/>
                  </a:cubicBezTo>
                  <a:cubicBezTo>
                    <a:pt x="2098444" y="1456407"/>
                    <a:pt x="2089216" y="1479939"/>
                    <a:pt x="2080450" y="1502086"/>
                  </a:cubicBezTo>
                  <a:cubicBezTo>
                    <a:pt x="2064301" y="1543612"/>
                    <a:pt x="2038924" y="1579601"/>
                    <a:pt x="2018161" y="1618358"/>
                  </a:cubicBezTo>
                  <a:cubicBezTo>
                    <a:pt x="2010778" y="1634969"/>
                    <a:pt x="2005703" y="1652502"/>
                    <a:pt x="1994168" y="1666805"/>
                  </a:cubicBezTo>
                  <a:cubicBezTo>
                    <a:pt x="1987708" y="1674188"/>
                    <a:pt x="1979865" y="1680186"/>
                    <a:pt x="1970175" y="1682493"/>
                  </a:cubicBezTo>
                  <a:cubicBezTo>
                    <a:pt x="1962793" y="1686184"/>
                    <a:pt x="1954949" y="1689875"/>
                    <a:pt x="1947105" y="1692644"/>
                  </a:cubicBezTo>
                  <a:cubicBezTo>
                    <a:pt x="1934186" y="1696335"/>
                    <a:pt x="1921267" y="1700026"/>
                    <a:pt x="1907886" y="1700488"/>
                  </a:cubicBezTo>
                  <a:cubicBezTo>
                    <a:pt x="1889430" y="1700949"/>
                    <a:pt x="1870513" y="1700488"/>
                    <a:pt x="1852057" y="1700488"/>
                  </a:cubicBezTo>
                  <a:cubicBezTo>
                    <a:pt x="1846059" y="1700488"/>
                    <a:pt x="1840061" y="1699565"/>
                    <a:pt x="1834062" y="1698181"/>
                  </a:cubicBezTo>
                  <a:cubicBezTo>
                    <a:pt x="1822989" y="1694028"/>
                    <a:pt x="1811915" y="1694028"/>
                    <a:pt x="1800842" y="1698181"/>
                  </a:cubicBezTo>
                  <a:cubicBezTo>
                    <a:pt x="1787000" y="1697719"/>
                    <a:pt x="1774542" y="1703717"/>
                    <a:pt x="1761161" y="1705563"/>
                  </a:cubicBezTo>
                  <a:cubicBezTo>
                    <a:pt x="1730248" y="1706947"/>
                    <a:pt x="1699334" y="1704179"/>
                    <a:pt x="1668420" y="1707409"/>
                  </a:cubicBezTo>
                  <a:cubicBezTo>
                    <a:pt x="1664268" y="1708793"/>
                    <a:pt x="1660115" y="1710177"/>
                    <a:pt x="1655962" y="1711100"/>
                  </a:cubicBezTo>
                  <a:cubicBezTo>
                    <a:pt x="1635661" y="1713868"/>
                    <a:pt x="1612591" y="1721712"/>
                    <a:pt x="1608900" y="1688953"/>
                  </a:cubicBezTo>
                  <a:cubicBezTo>
                    <a:pt x="1608438" y="1686646"/>
                    <a:pt x="1608438" y="1684339"/>
                    <a:pt x="1608900" y="1681570"/>
                  </a:cubicBezTo>
                  <a:cubicBezTo>
                    <a:pt x="1614898" y="1673265"/>
                    <a:pt x="1603824" y="1671419"/>
                    <a:pt x="1602901" y="1665421"/>
                  </a:cubicBezTo>
                  <a:cubicBezTo>
                    <a:pt x="1602440" y="1652963"/>
                    <a:pt x="1613514" y="1646042"/>
                    <a:pt x="1618128" y="1636353"/>
                  </a:cubicBezTo>
                  <a:cubicBezTo>
                    <a:pt x="1619512" y="1634046"/>
                    <a:pt x="1620896" y="1632200"/>
                    <a:pt x="1622742" y="1629893"/>
                  </a:cubicBezTo>
                  <a:cubicBezTo>
                    <a:pt x="1635661" y="1616974"/>
                    <a:pt x="1649964" y="1604516"/>
                    <a:pt x="1660115" y="1589290"/>
                  </a:cubicBezTo>
                  <a:cubicBezTo>
                    <a:pt x="1692413" y="1563913"/>
                    <a:pt x="1730248" y="1553301"/>
                    <a:pt x="1770389" y="1549610"/>
                  </a:cubicBezTo>
                  <a:cubicBezTo>
                    <a:pt x="1778695" y="1549610"/>
                    <a:pt x="1787461" y="1550994"/>
                    <a:pt x="1795766" y="1547764"/>
                  </a:cubicBezTo>
                  <a:cubicBezTo>
                    <a:pt x="1797612" y="1546380"/>
                    <a:pt x="1798996" y="1544535"/>
                    <a:pt x="1800380" y="1542689"/>
                  </a:cubicBezTo>
                  <a:cubicBezTo>
                    <a:pt x="1804071" y="1528386"/>
                    <a:pt x="1797150" y="1517773"/>
                    <a:pt x="1787000" y="1509007"/>
                  </a:cubicBezTo>
                  <a:cubicBezTo>
                    <a:pt x="1780079" y="1503009"/>
                    <a:pt x="1772235" y="1497933"/>
                    <a:pt x="1769005" y="1489167"/>
                  </a:cubicBezTo>
                  <a:lnTo>
                    <a:pt x="1768544" y="1489167"/>
                  </a:lnTo>
                  <a:cubicBezTo>
                    <a:pt x="1760239" y="1483168"/>
                    <a:pt x="1751011" y="1478554"/>
                    <a:pt x="1743628" y="1471633"/>
                  </a:cubicBezTo>
                  <a:cubicBezTo>
                    <a:pt x="1740398" y="1469326"/>
                    <a:pt x="1738091" y="1466558"/>
                    <a:pt x="1735323" y="1463328"/>
                  </a:cubicBezTo>
                  <a:cubicBezTo>
                    <a:pt x="1726556" y="1452716"/>
                    <a:pt x="1718713" y="1441642"/>
                    <a:pt x="1706716" y="1434260"/>
                  </a:cubicBezTo>
                  <a:cubicBezTo>
                    <a:pt x="1704409" y="1432876"/>
                    <a:pt x="1702564" y="1431492"/>
                    <a:pt x="1700718" y="1430107"/>
                  </a:cubicBezTo>
                  <a:cubicBezTo>
                    <a:pt x="1696104" y="1426416"/>
                    <a:pt x="1691490" y="1422725"/>
                    <a:pt x="1686415" y="1419957"/>
                  </a:cubicBezTo>
                  <a:cubicBezTo>
                    <a:pt x="1684108" y="1419034"/>
                    <a:pt x="1682262" y="1417650"/>
                    <a:pt x="1680417" y="1415804"/>
                  </a:cubicBezTo>
                  <a:cubicBezTo>
                    <a:pt x="1672111" y="1408422"/>
                    <a:pt x="1664729" y="1401039"/>
                    <a:pt x="1655040" y="1395502"/>
                  </a:cubicBezTo>
                  <a:cubicBezTo>
                    <a:pt x="1650887" y="1392273"/>
                    <a:pt x="1648119" y="1388581"/>
                    <a:pt x="1645812" y="1384429"/>
                  </a:cubicBezTo>
                  <a:cubicBezTo>
                    <a:pt x="1641659" y="1377046"/>
                    <a:pt x="1638429" y="1369664"/>
                    <a:pt x="1630585" y="1365050"/>
                  </a:cubicBezTo>
                  <a:cubicBezTo>
                    <a:pt x="1628740" y="1363666"/>
                    <a:pt x="1626433" y="1362282"/>
                    <a:pt x="1624587" y="1360897"/>
                  </a:cubicBezTo>
                  <a:cubicBezTo>
                    <a:pt x="1615359" y="1353054"/>
                    <a:pt x="1608438" y="1342903"/>
                    <a:pt x="1597826" y="1336905"/>
                  </a:cubicBezTo>
                  <a:cubicBezTo>
                    <a:pt x="1593673" y="1334136"/>
                    <a:pt x="1589982" y="1331368"/>
                    <a:pt x="1586291" y="1328600"/>
                  </a:cubicBezTo>
                  <a:cubicBezTo>
                    <a:pt x="1581677" y="1324908"/>
                    <a:pt x="1577063" y="1321679"/>
                    <a:pt x="1571526" y="1318910"/>
                  </a:cubicBezTo>
                  <a:cubicBezTo>
                    <a:pt x="1566912" y="1316603"/>
                    <a:pt x="1563221" y="1313373"/>
                    <a:pt x="1561376" y="1308759"/>
                  </a:cubicBezTo>
                  <a:cubicBezTo>
                    <a:pt x="1557223" y="1295379"/>
                    <a:pt x="1550763" y="1283382"/>
                    <a:pt x="1540151" y="1273693"/>
                  </a:cubicBezTo>
                  <a:cubicBezTo>
                    <a:pt x="1537383" y="1271386"/>
                    <a:pt x="1535076" y="1268156"/>
                    <a:pt x="1533230" y="1264926"/>
                  </a:cubicBezTo>
                  <a:cubicBezTo>
                    <a:pt x="1529539" y="1257083"/>
                    <a:pt x="1524925" y="1251084"/>
                    <a:pt x="1514774" y="1255237"/>
                  </a:cubicBezTo>
                  <a:cubicBezTo>
                    <a:pt x="1512929" y="1256621"/>
                    <a:pt x="1510622" y="1257544"/>
                    <a:pt x="1508776" y="1259390"/>
                  </a:cubicBezTo>
                  <a:cubicBezTo>
                    <a:pt x="1495857" y="1269079"/>
                    <a:pt x="1490320" y="1283382"/>
                    <a:pt x="1482015" y="1295840"/>
                  </a:cubicBezTo>
                  <a:cubicBezTo>
                    <a:pt x="1480631" y="1298147"/>
                    <a:pt x="1479246" y="1299993"/>
                    <a:pt x="1477401" y="1301838"/>
                  </a:cubicBezTo>
                  <a:cubicBezTo>
                    <a:pt x="1466327" y="1315219"/>
                    <a:pt x="1457099" y="1329984"/>
                    <a:pt x="1447871" y="1344748"/>
                  </a:cubicBezTo>
                  <a:cubicBezTo>
                    <a:pt x="1444641" y="1350285"/>
                    <a:pt x="1441873" y="1355822"/>
                    <a:pt x="1438643" y="1360897"/>
                  </a:cubicBezTo>
                  <a:cubicBezTo>
                    <a:pt x="1429877" y="1371510"/>
                    <a:pt x="1419264" y="1380738"/>
                    <a:pt x="1410036" y="1390888"/>
                  </a:cubicBezTo>
                  <a:cubicBezTo>
                    <a:pt x="1401270" y="1399655"/>
                    <a:pt x="1400347" y="1413958"/>
                    <a:pt x="1388351" y="1420418"/>
                  </a:cubicBezTo>
                  <a:cubicBezTo>
                    <a:pt x="1369895" y="1427339"/>
                    <a:pt x="1359283" y="1444411"/>
                    <a:pt x="1343134" y="1454100"/>
                  </a:cubicBezTo>
                  <a:lnTo>
                    <a:pt x="1341288" y="1454100"/>
                  </a:lnTo>
                  <a:lnTo>
                    <a:pt x="1340365" y="1455946"/>
                  </a:lnTo>
                  <a:cubicBezTo>
                    <a:pt x="1336213" y="1464712"/>
                    <a:pt x="1327907" y="1470711"/>
                    <a:pt x="1322371" y="1478554"/>
                  </a:cubicBezTo>
                  <a:cubicBezTo>
                    <a:pt x="1320064" y="1481323"/>
                    <a:pt x="1317757" y="1483630"/>
                    <a:pt x="1314988" y="1486398"/>
                  </a:cubicBezTo>
                  <a:cubicBezTo>
                    <a:pt x="1310836" y="1490551"/>
                    <a:pt x="1306683" y="1494703"/>
                    <a:pt x="1301608" y="1497933"/>
                  </a:cubicBezTo>
                  <a:cubicBezTo>
                    <a:pt x="1297916" y="1500702"/>
                    <a:pt x="1293764" y="1503009"/>
                    <a:pt x="1290073" y="1505777"/>
                  </a:cubicBezTo>
                  <a:cubicBezTo>
                    <a:pt x="1284536" y="1510391"/>
                    <a:pt x="1278999" y="1514544"/>
                    <a:pt x="1273462" y="1518696"/>
                  </a:cubicBezTo>
                  <a:cubicBezTo>
                    <a:pt x="1271617" y="1520080"/>
                    <a:pt x="1269771" y="1521465"/>
                    <a:pt x="1267926" y="1522849"/>
                  </a:cubicBezTo>
                  <a:cubicBezTo>
                    <a:pt x="1264234" y="1525617"/>
                    <a:pt x="1261005" y="1528847"/>
                    <a:pt x="1256852" y="1531154"/>
                  </a:cubicBezTo>
                  <a:cubicBezTo>
                    <a:pt x="1253161" y="1533461"/>
                    <a:pt x="1249008" y="1535768"/>
                    <a:pt x="1245317" y="1538536"/>
                  </a:cubicBezTo>
                  <a:cubicBezTo>
                    <a:pt x="1240703" y="1541766"/>
                    <a:pt x="1235628" y="1544996"/>
                    <a:pt x="1231475" y="1548687"/>
                  </a:cubicBezTo>
                  <a:cubicBezTo>
                    <a:pt x="1229629" y="1550533"/>
                    <a:pt x="1227784" y="1551917"/>
                    <a:pt x="1225938" y="1553301"/>
                  </a:cubicBezTo>
                  <a:cubicBezTo>
                    <a:pt x="1208866" y="1569450"/>
                    <a:pt x="1186258" y="1579139"/>
                    <a:pt x="1171032" y="1598057"/>
                  </a:cubicBezTo>
                  <a:cubicBezTo>
                    <a:pt x="1168725" y="1600825"/>
                    <a:pt x="1165956" y="1603594"/>
                    <a:pt x="1163188" y="1605901"/>
                  </a:cubicBezTo>
                  <a:cubicBezTo>
                    <a:pt x="1156267" y="1610515"/>
                    <a:pt x="1150730" y="1616513"/>
                    <a:pt x="1146116" y="1623434"/>
                  </a:cubicBezTo>
                  <a:cubicBezTo>
                    <a:pt x="1142425" y="1628509"/>
                    <a:pt x="1138272" y="1632662"/>
                    <a:pt x="1133197" y="1636353"/>
                  </a:cubicBezTo>
                  <a:cubicBezTo>
                    <a:pt x="1116587" y="1652041"/>
                    <a:pt x="1098131" y="1665421"/>
                    <a:pt x="1078752" y="1677879"/>
                  </a:cubicBezTo>
                  <a:cubicBezTo>
                    <a:pt x="1073215" y="1682493"/>
                    <a:pt x="1066294" y="1686184"/>
                    <a:pt x="1061219" y="1691260"/>
                  </a:cubicBezTo>
                  <a:cubicBezTo>
                    <a:pt x="1056143" y="1696796"/>
                    <a:pt x="1052452" y="1703256"/>
                    <a:pt x="1045992" y="1706947"/>
                  </a:cubicBezTo>
                  <a:cubicBezTo>
                    <a:pt x="1034457" y="1710638"/>
                    <a:pt x="1022461" y="1712023"/>
                    <a:pt x="1014617" y="1722173"/>
                  </a:cubicBezTo>
                  <a:cubicBezTo>
                    <a:pt x="1004005" y="1728172"/>
                    <a:pt x="992470" y="1733247"/>
                    <a:pt x="982781" y="1740629"/>
                  </a:cubicBezTo>
                  <a:cubicBezTo>
                    <a:pt x="978628" y="1743398"/>
                    <a:pt x="974475" y="1746166"/>
                    <a:pt x="969861" y="1748473"/>
                  </a:cubicBezTo>
                  <a:cubicBezTo>
                    <a:pt x="951405" y="1759085"/>
                    <a:pt x="929720" y="1762776"/>
                    <a:pt x="914032" y="1778925"/>
                  </a:cubicBezTo>
                  <a:cubicBezTo>
                    <a:pt x="911725" y="1780771"/>
                    <a:pt x="909880" y="1782155"/>
                    <a:pt x="907573" y="1783539"/>
                  </a:cubicBezTo>
                  <a:cubicBezTo>
                    <a:pt x="899267" y="1788615"/>
                    <a:pt x="891424" y="1794613"/>
                    <a:pt x="882196" y="1798304"/>
                  </a:cubicBezTo>
                  <a:cubicBezTo>
                    <a:pt x="879427" y="1799227"/>
                    <a:pt x="876659" y="1800150"/>
                    <a:pt x="873429" y="1800611"/>
                  </a:cubicBezTo>
                  <a:cubicBezTo>
                    <a:pt x="835594" y="1803841"/>
                    <a:pt x="797759" y="1798304"/>
                    <a:pt x="760386" y="1804302"/>
                  </a:cubicBezTo>
                  <a:cubicBezTo>
                    <a:pt x="738700" y="1807994"/>
                    <a:pt x="717476" y="1811685"/>
                    <a:pt x="696252" y="1817222"/>
                  </a:cubicBezTo>
                  <a:cubicBezTo>
                    <a:pt x="683794" y="1819067"/>
                    <a:pt x="671336" y="1818606"/>
                    <a:pt x="658417" y="1818606"/>
                  </a:cubicBezTo>
                  <a:cubicBezTo>
                    <a:pt x="648727" y="1818144"/>
                    <a:pt x="639961" y="1815837"/>
                    <a:pt x="631656" y="1811223"/>
                  </a:cubicBezTo>
                  <a:cubicBezTo>
                    <a:pt x="608124" y="1794613"/>
                    <a:pt x="579518" y="1808916"/>
                    <a:pt x="555063" y="1799227"/>
                  </a:cubicBezTo>
                  <a:cubicBezTo>
                    <a:pt x="555063" y="1797381"/>
                    <a:pt x="555063" y="1795997"/>
                    <a:pt x="555063" y="1794152"/>
                  </a:cubicBezTo>
                  <a:cubicBezTo>
                    <a:pt x="556909" y="1771543"/>
                    <a:pt x="543067" y="1780310"/>
                    <a:pt x="531993" y="1782617"/>
                  </a:cubicBezTo>
                  <a:cubicBezTo>
                    <a:pt x="516767" y="1778003"/>
                    <a:pt x="507078" y="1794152"/>
                    <a:pt x="493236" y="1793690"/>
                  </a:cubicBezTo>
                  <a:cubicBezTo>
                    <a:pt x="485854" y="1784924"/>
                    <a:pt x="493697" y="1778925"/>
                    <a:pt x="498311" y="1768775"/>
                  </a:cubicBezTo>
                  <a:cubicBezTo>
                    <a:pt x="482624" y="1772466"/>
                    <a:pt x="471550" y="1772927"/>
                    <a:pt x="460938" y="1776618"/>
                  </a:cubicBezTo>
                  <a:close/>
                </a:path>
              </a:pathLst>
            </a:custGeom>
            <a:solidFill>
              <a:schemeClr val="accent6"/>
            </a:solidFill>
            <a:ln w="46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8" name="Arrow: Pentagon 7">
            <a:extLst>
              <a:ext uri="{FF2B5EF4-FFF2-40B4-BE49-F238E27FC236}">
                <a16:creationId xmlns:a16="http://schemas.microsoft.com/office/drawing/2014/main" id="{D65C7F80-1686-44E7-8392-CE52F3DE1B07}"/>
              </a:ext>
            </a:extLst>
          </p:cNvPr>
          <p:cNvSpPr/>
          <p:nvPr/>
        </p:nvSpPr>
        <p:spPr>
          <a:xfrm rot="10800000">
            <a:off x="6292157" y="580364"/>
            <a:ext cx="5900237" cy="1277718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24715A-0793-4FDE-956D-3D8631C8983D}"/>
              </a:ext>
            </a:extLst>
          </p:cNvPr>
          <p:cNvSpPr txBox="1"/>
          <p:nvPr/>
        </p:nvSpPr>
        <p:spPr>
          <a:xfrm>
            <a:off x="6001249" y="802365"/>
            <a:ext cx="5380377" cy="81560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Trading Strategy &amp; Bot</a:t>
            </a:r>
          </a:p>
          <a:p>
            <a:pPr algn="r"/>
            <a:r>
              <a:rPr lang="en-US" altLang="ko-KR" sz="15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Asset: BTC (15 minutes timeframe)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D015D8-FC4E-4EFB-839A-6AB2E3E5D9EA}"/>
              </a:ext>
            </a:extLst>
          </p:cNvPr>
          <p:cNvSpPr txBox="1"/>
          <p:nvPr/>
        </p:nvSpPr>
        <p:spPr>
          <a:xfrm>
            <a:off x="6971766" y="4311214"/>
            <a:ext cx="17196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BUY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8F8E28-8961-4EFC-8E07-24D0F6C002D4}"/>
              </a:ext>
            </a:extLst>
          </p:cNvPr>
          <p:cNvSpPr txBox="1"/>
          <p:nvPr/>
        </p:nvSpPr>
        <p:spPr>
          <a:xfrm>
            <a:off x="8507039" y="5117140"/>
            <a:ext cx="171967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/>
                </a:solidFill>
                <a:cs typeface="Arial" pitchFamily="34" charset="0"/>
              </a:rPr>
              <a:t>SELL</a:t>
            </a:r>
            <a:endParaRPr lang="ko-KR" altLang="en-US" sz="4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1" name="그룹 4">
            <a:extLst>
              <a:ext uri="{FF2B5EF4-FFF2-40B4-BE49-F238E27FC236}">
                <a16:creationId xmlns:a16="http://schemas.microsoft.com/office/drawing/2014/main" id="{2BD4801E-69AE-4181-9196-774E13C595C8}"/>
              </a:ext>
            </a:extLst>
          </p:cNvPr>
          <p:cNvGrpSpPr/>
          <p:nvPr/>
        </p:nvGrpSpPr>
        <p:grpSpPr>
          <a:xfrm>
            <a:off x="6489419" y="3287721"/>
            <a:ext cx="5285626" cy="300462"/>
            <a:chOff x="693582" y="4736330"/>
            <a:chExt cx="5285626" cy="30046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BC68FB6-676A-44F7-A515-5E3380979B10}"/>
                </a:ext>
              </a:extLst>
            </p:cNvPr>
            <p:cNvSpPr txBox="1"/>
            <p:nvPr/>
          </p:nvSpPr>
          <p:spPr>
            <a:xfrm>
              <a:off x="693582" y="4759793"/>
              <a:ext cx="17790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Selling Conditions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897B697-8028-4558-A5BE-F46F32396BFB}"/>
                </a:ext>
              </a:extLst>
            </p:cNvPr>
            <p:cNvSpPr txBox="1"/>
            <p:nvPr/>
          </p:nvSpPr>
          <p:spPr>
            <a:xfrm>
              <a:off x="2968085" y="4736330"/>
              <a:ext cx="30111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RSI &gt; 45 </a:t>
              </a:r>
            </a:p>
          </p:txBody>
        </p:sp>
        <p:sp>
          <p:nvSpPr>
            <p:cNvPr id="24" name="Chevron 27">
              <a:extLst>
                <a:ext uri="{FF2B5EF4-FFF2-40B4-BE49-F238E27FC236}">
                  <a16:creationId xmlns:a16="http://schemas.microsoft.com/office/drawing/2014/main" id="{04AE6F50-4922-4756-87BB-50BFE1D06A68}"/>
                </a:ext>
              </a:extLst>
            </p:cNvPr>
            <p:cNvSpPr/>
            <p:nvPr/>
          </p:nvSpPr>
          <p:spPr>
            <a:xfrm>
              <a:off x="2601327" y="479709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5" name="그룹 3">
            <a:extLst>
              <a:ext uri="{FF2B5EF4-FFF2-40B4-BE49-F238E27FC236}">
                <a16:creationId xmlns:a16="http://schemas.microsoft.com/office/drawing/2014/main" id="{D4FB6CBA-2604-4325-91A1-CB36B78E9D2A}"/>
              </a:ext>
            </a:extLst>
          </p:cNvPr>
          <p:cNvGrpSpPr/>
          <p:nvPr/>
        </p:nvGrpSpPr>
        <p:grpSpPr>
          <a:xfrm>
            <a:off x="6660097" y="2329884"/>
            <a:ext cx="5114948" cy="555934"/>
            <a:chOff x="959011" y="5695216"/>
            <a:chExt cx="5020197" cy="555934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A3577B7B-9841-4A1C-97F3-53FC154391C7}"/>
                </a:ext>
              </a:extLst>
            </p:cNvPr>
            <p:cNvSpPr txBox="1"/>
            <p:nvPr/>
          </p:nvSpPr>
          <p:spPr>
            <a:xfrm>
              <a:off x="959011" y="5789485"/>
              <a:ext cx="151366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1"/>
                  </a:solidFill>
                  <a:cs typeface="Arial" pitchFamily="34" charset="0"/>
                </a:rPr>
                <a:t>Buying Conditions</a:t>
              </a:r>
              <a:endParaRPr lang="ko-KR" altLang="en-US" sz="12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F834694-8639-4DDC-9C92-B1DA1D554FAA}"/>
                </a:ext>
              </a:extLst>
            </p:cNvPr>
            <p:cNvSpPr txBox="1"/>
            <p:nvPr/>
          </p:nvSpPr>
          <p:spPr>
            <a:xfrm>
              <a:off x="2968085" y="5695216"/>
              <a:ext cx="301112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RSI &lt; 20 (Oversold conditions)</a:t>
              </a:r>
            </a:p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 &lt; 20 (Low momentum)</a:t>
              </a:r>
            </a:p>
          </p:txBody>
        </p:sp>
        <p:sp>
          <p:nvSpPr>
            <p:cNvPr id="28" name="Chevron 28">
              <a:extLst>
                <a:ext uri="{FF2B5EF4-FFF2-40B4-BE49-F238E27FC236}">
                  <a16:creationId xmlns:a16="http://schemas.microsoft.com/office/drawing/2014/main" id="{D2FD486C-E2FD-4D0C-A11F-79837E12CA8B}"/>
                </a:ext>
              </a:extLst>
            </p:cNvPr>
            <p:cNvSpPr/>
            <p:nvPr/>
          </p:nvSpPr>
          <p:spPr>
            <a:xfrm>
              <a:off x="2601327" y="582962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387C36F1-8C0F-F810-B9EE-8DD131E429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9702"/>
          <a:stretch/>
        </p:blipFill>
        <p:spPr>
          <a:xfrm>
            <a:off x="1020723" y="493361"/>
            <a:ext cx="4408190" cy="5026309"/>
          </a:xfrm>
          <a:prstGeom prst="rect">
            <a:avLst/>
          </a:prstGeom>
        </p:spPr>
      </p:pic>
      <p:grpSp>
        <p:nvGrpSpPr>
          <p:cNvPr id="105" name="그룹 4">
            <a:extLst>
              <a:ext uri="{FF2B5EF4-FFF2-40B4-BE49-F238E27FC236}">
                <a16:creationId xmlns:a16="http://schemas.microsoft.com/office/drawing/2014/main" id="{45B9C93C-F7EA-5F3C-6B68-5ABEC10F0FB7}"/>
              </a:ext>
            </a:extLst>
          </p:cNvPr>
          <p:cNvGrpSpPr/>
          <p:nvPr/>
        </p:nvGrpSpPr>
        <p:grpSpPr>
          <a:xfrm>
            <a:off x="560824" y="5939768"/>
            <a:ext cx="5285626" cy="461665"/>
            <a:chOff x="693582" y="4736330"/>
            <a:chExt cx="5285626" cy="461665"/>
          </a:xfrm>
        </p:grpSpPr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F1979069-1B05-7AC2-AF95-4D3DFC0D53E8}"/>
                </a:ext>
              </a:extLst>
            </p:cNvPr>
            <p:cNvSpPr txBox="1"/>
            <p:nvPr/>
          </p:nvSpPr>
          <p:spPr>
            <a:xfrm>
              <a:off x="693582" y="4759793"/>
              <a:ext cx="177909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accent2"/>
                  </a:solidFill>
                  <a:cs typeface="Arial" pitchFamily="34" charset="0"/>
                </a:rPr>
                <a:t>Bearish Trend</a:t>
              </a:r>
              <a:endParaRPr lang="ko-KR" altLang="en-US" sz="1200" b="1" dirty="0">
                <a:solidFill>
                  <a:schemeClr val="accent2"/>
                </a:solidFill>
                <a:cs typeface="Arial" pitchFamily="34" charset="0"/>
              </a:endParaRP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C3C62794-2297-0E98-10CE-53B76F63274B}"/>
                </a:ext>
              </a:extLst>
            </p:cNvPr>
            <p:cNvSpPr txBox="1"/>
            <p:nvPr/>
          </p:nvSpPr>
          <p:spPr>
            <a:xfrm>
              <a:off x="2968085" y="4736330"/>
              <a:ext cx="301112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wanted to catch small movements and get quickly out of trades.</a:t>
              </a:r>
            </a:p>
          </p:txBody>
        </p:sp>
        <p:sp>
          <p:nvSpPr>
            <p:cNvPr id="108" name="Chevron 27">
              <a:extLst>
                <a:ext uri="{FF2B5EF4-FFF2-40B4-BE49-F238E27FC236}">
                  <a16:creationId xmlns:a16="http://schemas.microsoft.com/office/drawing/2014/main" id="{6311B5C7-6806-734E-4210-E92CE6F26881}"/>
                </a:ext>
              </a:extLst>
            </p:cNvPr>
            <p:cNvSpPr/>
            <p:nvPr/>
          </p:nvSpPr>
          <p:spPr>
            <a:xfrm>
              <a:off x="2601327" y="4797091"/>
              <a:ext cx="194565" cy="200987"/>
            </a:xfrm>
            <a:prstGeom prst="chevron">
              <a:avLst>
                <a:gd name="adj" fmla="val 54864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493591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35EBD638-0737-4566-AAAA-518E150A8878}"/>
              </a:ext>
            </a:extLst>
          </p:cNvPr>
          <p:cNvSpPr/>
          <p:nvPr/>
        </p:nvSpPr>
        <p:spPr>
          <a:xfrm rot="5400000" flipV="1">
            <a:off x="6426438" y="0"/>
            <a:ext cx="5765562" cy="5765562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685444-4B0D-45F5-BF25-A4A2DC2F4043}"/>
              </a:ext>
            </a:extLst>
          </p:cNvPr>
          <p:cNvSpPr txBox="1"/>
          <p:nvPr/>
        </p:nvSpPr>
        <p:spPr>
          <a:xfrm>
            <a:off x="698413" y="267220"/>
            <a:ext cx="5282505" cy="14619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3500" b="1" dirty="0">
                <a:solidFill>
                  <a:schemeClr val="accent1"/>
                </a:solidFill>
                <a:cs typeface="Arial" pitchFamily="34" charset="0"/>
              </a:rPr>
              <a:t>Back testing Results</a:t>
            </a:r>
          </a:p>
          <a:p>
            <a:r>
              <a:rPr lang="en-GB" altLang="ko-KR" sz="5400" b="1" dirty="0">
                <a:solidFill>
                  <a:schemeClr val="bg1"/>
                </a:solidFill>
                <a:cs typeface="Arial" pitchFamily="34" charset="0"/>
              </a:rPr>
              <a:t>SLIDE</a:t>
            </a:r>
            <a:endParaRPr lang="ko-KR" altLang="en-US" sz="5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D5776A-25B8-43E9-A669-5D5A55486117}"/>
              </a:ext>
            </a:extLst>
          </p:cNvPr>
          <p:cNvSpPr txBox="1"/>
          <p:nvPr/>
        </p:nvSpPr>
        <p:spPr>
          <a:xfrm>
            <a:off x="895487" y="4907801"/>
            <a:ext cx="4900426" cy="615553"/>
          </a:xfrm>
          <a:prstGeom prst="rect">
            <a:avLst/>
          </a:prstGeom>
          <a:noFill/>
        </p:spPr>
        <p:txBody>
          <a:bodyPr wrap="square" lIns="36000" tIns="0" rIns="36000" bIns="0" rtlCol="0">
            <a:spAutoFit/>
          </a:bodyPr>
          <a:lstStyle/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We Create Quality Professional </a:t>
            </a:r>
          </a:p>
          <a:p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PPT Presentation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6" name="Picture 5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41CE33BD-66F1-3D70-1D02-262D0D9D53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44" y="1157591"/>
            <a:ext cx="8911243" cy="5449085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8DBF60C3-0BC0-E202-D3EF-6C16ED4E44F1}"/>
              </a:ext>
            </a:extLst>
          </p:cNvPr>
          <p:cNvGrpSpPr/>
          <p:nvPr/>
        </p:nvGrpSpPr>
        <p:grpSpPr>
          <a:xfrm>
            <a:off x="8746774" y="694188"/>
            <a:ext cx="2523426" cy="3648088"/>
            <a:chOff x="605168" y="1966954"/>
            <a:chExt cx="3230663" cy="4670534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8D11926-E364-9718-906A-280A8EDB16FD}"/>
                </a:ext>
              </a:extLst>
            </p:cNvPr>
            <p:cNvGrpSpPr/>
            <p:nvPr/>
          </p:nvGrpSpPr>
          <p:grpSpPr>
            <a:xfrm>
              <a:off x="605168" y="2390472"/>
              <a:ext cx="2470023" cy="2468880"/>
              <a:chOff x="605168" y="2390472"/>
              <a:chExt cx="2470023" cy="2468880"/>
            </a:xfrm>
          </p:grpSpPr>
          <p:sp>
            <p:nvSpPr>
              <p:cNvPr id="15" name="Rounded Rectangle 49">
                <a:extLst>
                  <a:ext uri="{FF2B5EF4-FFF2-40B4-BE49-F238E27FC236}">
                    <a16:creationId xmlns:a16="http://schemas.microsoft.com/office/drawing/2014/main" id="{A644073E-32BC-ACB3-788D-F9365FA1D438}"/>
                  </a:ext>
                </a:extLst>
              </p:cNvPr>
              <p:cNvSpPr/>
              <p:nvPr/>
            </p:nvSpPr>
            <p:spPr>
              <a:xfrm>
                <a:off x="605168" y="2390472"/>
                <a:ext cx="2470023" cy="2468880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bg1"/>
                  </a:gs>
                </a:gsLst>
                <a:lin ang="8100000" scaled="1"/>
                <a:tileRect/>
              </a:gradFill>
              <a:ln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8100000" scaled="1"/>
                  <a:tileRect/>
                </a:gradFill>
              </a:ln>
              <a:effectLst>
                <a:outerShdw blurRad="50800" dist="50800" dir="5400000" algn="ctr" rotWithShape="0">
                  <a:srgbClr val="000000">
                    <a:alpha val="35000"/>
                  </a:srgb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ko-KR" altLang="en-US" sz="2701"/>
              </a:p>
            </p:txBody>
          </p: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79BA1B6B-05C7-8B71-9D9B-99C2B46D96EC}"/>
                  </a:ext>
                </a:extLst>
              </p:cNvPr>
              <p:cNvGrpSpPr/>
              <p:nvPr/>
            </p:nvGrpSpPr>
            <p:grpSpPr>
              <a:xfrm>
                <a:off x="2156436" y="2516511"/>
                <a:ext cx="188449" cy="1471350"/>
                <a:chOff x="10641180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44" name="Rectangle: Rounded Corners 43">
                  <a:extLst>
                    <a:ext uri="{FF2B5EF4-FFF2-40B4-BE49-F238E27FC236}">
                      <a16:creationId xmlns:a16="http://schemas.microsoft.com/office/drawing/2014/main" id="{E857FCF1-E7FA-DFC7-1AA7-3FD818871B33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Rectangle: Rounded Corners 44">
                  <a:extLst>
                    <a:ext uri="{FF2B5EF4-FFF2-40B4-BE49-F238E27FC236}">
                      <a16:creationId xmlns:a16="http://schemas.microsoft.com/office/drawing/2014/main" id="{86A284F4-6E78-F1EA-B427-122781535A89}"/>
                    </a:ext>
                  </a:extLst>
                </p:cNvPr>
                <p:cNvSpPr/>
                <p:nvPr/>
              </p:nvSpPr>
              <p:spPr>
                <a:xfrm>
                  <a:off x="10641180" y="1044532"/>
                  <a:ext cx="247650" cy="97017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2296F54E-08D7-488C-79B6-F4E15DD183F5}"/>
                  </a:ext>
                </a:extLst>
              </p:cNvPr>
              <p:cNvGrpSpPr/>
              <p:nvPr/>
            </p:nvGrpSpPr>
            <p:grpSpPr>
              <a:xfrm>
                <a:off x="2836648" y="2729428"/>
                <a:ext cx="188449" cy="868539"/>
                <a:chOff x="10641180" y="362514"/>
                <a:chExt cx="247650" cy="1989158"/>
              </a:xfrm>
            </p:grpSpPr>
            <p:sp>
              <p:nvSpPr>
                <p:cNvPr id="42" name="Rectangle: Rounded Corners 41">
                  <a:extLst>
                    <a:ext uri="{FF2B5EF4-FFF2-40B4-BE49-F238E27FC236}">
                      <a16:creationId xmlns:a16="http://schemas.microsoft.com/office/drawing/2014/main" id="{BC5C94FF-260C-3B3D-FB07-EFE227E1A378}"/>
                    </a:ext>
                  </a:extLst>
                </p:cNvPr>
                <p:cNvSpPr/>
                <p:nvPr/>
              </p:nvSpPr>
              <p:spPr>
                <a:xfrm>
                  <a:off x="10751289" y="362514"/>
                  <a:ext cx="27432" cy="1989158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3" name="Rectangle: Rounded Corners 42">
                  <a:extLst>
                    <a:ext uri="{FF2B5EF4-FFF2-40B4-BE49-F238E27FC236}">
                      <a16:creationId xmlns:a16="http://schemas.microsoft.com/office/drawing/2014/main" id="{A88BCB78-F011-10E9-C603-3591077103EB}"/>
                    </a:ext>
                  </a:extLst>
                </p:cNvPr>
                <p:cNvSpPr/>
                <p:nvPr/>
              </p:nvSpPr>
              <p:spPr>
                <a:xfrm>
                  <a:off x="10641180" y="494815"/>
                  <a:ext cx="247650" cy="1611559"/>
                </a:xfrm>
                <a:prstGeom prst="roundRect">
                  <a:avLst>
                    <a:gd name="adj" fmla="val 46154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59E27367-0F46-2072-2FBA-C899DBCB1558}"/>
                  </a:ext>
                </a:extLst>
              </p:cNvPr>
              <p:cNvGrpSpPr/>
              <p:nvPr/>
            </p:nvGrpSpPr>
            <p:grpSpPr>
              <a:xfrm>
                <a:off x="1264785" y="3442745"/>
                <a:ext cx="188449" cy="1391622"/>
                <a:chOff x="10630391" y="1182550"/>
                <a:chExt cx="247650" cy="1828800"/>
              </a:xfrm>
            </p:grpSpPr>
            <p:sp>
              <p:nvSpPr>
                <p:cNvPr id="40" name="Rectangle: Rounded Corners 39">
                  <a:extLst>
                    <a:ext uri="{FF2B5EF4-FFF2-40B4-BE49-F238E27FC236}">
                      <a16:creationId xmlns:a16="http://schemas.microsoft.com/office/drawing/2014/main" id="{45847332-9E1D-8DAA-CACE-6BEDA04553EF}"/>
                    </a:ext>
                  </a:extLst>
                </p:cNvPr>
                <p:cNvSpPr/>
                <p:nvPr/>
              </p:nvSpPr>
              <p:spPr>
                <a:xfrm>
                  <a:off x="10722133" y="11825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1" name="Rectangle: Rounded Corners 40">
                  <a:extLst>
                    <a:ext uri="{FF2B5EF4-FFF2-40B4-BE49-F238E27FC236}">
                      <a16:creationId xmlns:a16="http://schemas.microsoft.com/office/drawing/2014/main" id="{6D3E3AC5-E478-8A57-97CD-F50F49731AD0}"/>
                    </a:ext>
                  </a:extLst>
                </p:cNvPr>
                <p:cNvSpPr/>
                <p:nvPr/>
              </p:nvSpPr>
              <p:spPr>
                <a:xfrm>
                  <a:off x="10630391" y="1455616"/>
                  <a:ext cx="247650" cy="72424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1C706D4F-2728-AB96-8FD5-505A5729B6FC}"/>
                  </a:ext>
                </a:extLst>
              </p:cNvPr>
              <p:cNvGrpSpPr/>
              <p:nvPr/>
            </p:nvGrpSpPr>
            <p:grpSpPr>
              <a:xfrm>
                <a:off x="809042" y="3146914"/>
                <a:ext cx="188449" cy="1391622"/>
                <a:chOff x="10653055" y="438150"/>
                <a:chExt cx="247650" cy="1828800"/>
              </a:xfrm>
              <a:solidFill>
                <a:schemeClr val="accent6"/>
              </a:solidFill>
            </p:grpSpPr>
            <p:sp>
              <p:nvSpPr>
                <p:cNvPr id="38" name="Rectangle: Rounded Corners 37">
                  <a:extLst>
                    <a:ext uri="{FF2B5EF4-FFF2-40B4-BE49-F238E27FC236}">
                      <a16:creationId xmlns:a16="http://schemas.microsoft.com/office/drawing/2014/main" id="{6280439A-C0EB-3032-7F5B-D6F0D2F393C7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9" name="Rectangle: Rounded Corners 38">
                  <a:extLst>
                    <a:ext uri="{FF2B5EF4-FFF2-40B4-BE49-F238E27FC236}">
                      <a16:creationId xmlns:a16="http://schemas.microsoft.com/office/drawing/2014/main" id="{98A05D6F-806F-30FC-932D-A057FB503117}"/>
                    </a:ext>
                  </a:extLst>
                </p:cNvPr>
                <p:cNvSpPr/>
                <p:nvPr/>
              </p:nvSpPr>
              <p:spPr>
                <a:xfrm>
                  <a:off x="10653055" y="682991"/>
                  <a:ext cx="247650" cy="1056674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AE282AD8-01A0-4F75-0D7B-36A177DC2C2E}"/>
                  </a:ext>
                </a:extLst>
              </p:cNvPr>
              <p:cNvGrpSpPr/>
              <p:nvPr/>
            </p:nvGrpSpPr>
            <p:grpSpPr>
              <a:xfrm>
                <a:off x="1032147" y="3597967"/>
                <a:ext cx="188449" cy="834973"/>
                <a:chOff x="10641180" y="500718"/>
                <a:chExt cx="247650" cy="1097280"/>
              </a:xfrm>
              <a:solidFill>
                <a:schemeClr val="accent6"/>
              </a:solidFill>
            </p:grpSpPr>
            <p:sp>
              <p:nvSpPr>
                <p:cNvPr id="36" name="Rectangle: Rounded Corners 35">
                  <a:extLst>
                    <a:ext uri="{FF2B5EF4-FFF2-40B4-BE49-F238E27FC236}">
                      <a16:creationId xmlns:a16="http://schemas.microsoft.com/office/drawing/2014/main" id="{E65939EB-31DB-9D2B-AEFA-80CD735D22BB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7" name="Rectangle: Rounded Corners 36">
                  <a:extLst>
                    <a:ext uri="{FF2B5EF4-FFF2-40B4-BE49-F238E27FC236}">
                      <a16:creationId xmlns:a16="http://schemas.microsoft.com/office/drawing/2014/main" id="{C10A277D-EE07-E334-B785-DD7091C231A0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49BCDAC8-051F-9D6E-32AE-865213C92919}"/>
                  </a:ext>
                </a:extLst>
              </p:cNvPr>
              <p:cNvGrpSpPr/>
              <p:nvPr/>
            </p:nvGrpSpPr>
            <p:grpSpPr>
              <a:xfrm>
                <a:off x="1481695" y="3354533"/>
                <a:ext cx="188449" cy="834973"/>
                <a:chOff x="10641180" y="500718"/>
                <a:chExt cx="247650" cy="1097280"/>
              </a:xfrm>
            </p:grpSpPr>
            <p:sp>
              <p:nvSpPr>
                <p:cNvPr id="34" name="Rectangle: Rounded Corners 33">
                  <a:extLst>
                    <a:ext uri="{FF2B5EF4-FFF2-40B4-BE49-F238E27FC236}">
                      <a16:creationId xmlns:a16="http://schemas.microsoft.com/office/drawing/2014/main" id="{91120C8A-10C9-A28C-0090-78C6B65B9D15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5" name="Rectangle: Rounded Corners 34">
                  <a:extLst>
                    <a:ext uri="{FF2B5EF4-FFF2-40B4-BE49-F238E27FC236}">
                      <a16:creationId xmlns:a16="http://schemas.microsoft.com/office/drawing/2014/main" id="{5E7BF6F4-8219-E384-EEDE-E3855D604C4A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744129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8B1C240F-9B46-6959-8644-4EBB40747612}"/>
                  </a:ext>
                </a:extLst>
              </p:cNvPr>
              <p:cNvGrpSpPr/>
              <p:nvPr/>
            </p:nvGrpSpPr>
            <p:grpSpPr>
              <a:xfrm>
                <a:off x="1719147" y="2946096"/>
                <a:ext cx="188449" cy="834973"/>
                <a:chOff x="10641180" y="500718"/>
                <a:chExt cx="247650" cy="1097280"/>
              </a:xfrm>
            </p:grpSpPr>
            <p:sp>
              <p:nvSpPr>
                <p:cNvPr id="32" name="Rectangle: Rounded Corners 31">
                  <a:extLst>
                    <a:ext uri="{FF2B5EF4-FFF2-40B4-BE49-F238E27FC236}">
                      <a16:creationId xmlns:a16="http://schemas.microsoft.com/office/drawing/2014/main" id="{95BD2780-6697-D877-4B5B-66871CE75FB4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Rectangle: Rounded Corners 32">
                  <a:extLst>
                    <a:ext uri="{FF2B5EF4-FFF2-40B4-BE49-F238E27FC236}">
                      <a16:creationId xmlns:a16="http://schemas.microsoft.com/office/drawing/2014/main" id="{CB1E4109-981B-81B3-3B0E-C9CD3925E5EF}"/>
                    </a:ext>
                  </a:extLst>
                </p:cNvPr>
                <p:cNvSpPr/>
                <p:nvPr/>
              </p:nvSpPr>
              <p:spPr>
                <a:xfrm>
                  <a:off x="10641180" y="579815"/>
                  <a:ext cx="247650" cy="784376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18C030C6-17F8-1EF6-CB66-5FFFC2697215}"/>
                  </a:ext>
                </a:extLst>
              </p:cNvPr>
              <p:cNvGrpSpPr/>
              <p:nvPr/>
            </p:nvGrpSpPr>
            <p:grpSpPr>
              <a:xfrm>
                <a:off x="1943065" y="2729428"/>
                <a:ext cx="188449" cy="834973"/>
                <a:chOff x="10641180" y="500718"/>
                <a:chExt cx="247650" cy="1097280"/>
              </a:xfrm>
              <a:solidFill>
                <a:schemeClr val="accent6"/>
              </a:solidFill>
            </p:grpSpPr>
            <p:sp>
              <p:nvSpPr>
                <p:cNvPr id="30" name="Rectangle: Rounded Corners 29">
                  <a:extLst>
                    <a:ext uri="{FF2B5EF4-FFF2-40B4-BE49-F238E27FC236}">
                      <a16:creationId xmlns:a16="http://schemas.microsoft.com/office/drawing/2014/main" id="{49B15A4B-B7B0-C901-5845-FACA13E20671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Rectangle: Rounded Corners 30">
                  <a:extLst>
                    <a:ext uri="{FF2B5EF4-FFF2-40B4-BE49-F238E27FC236}">
                      <a16:creationId xmlns:a16="http://schemas.microsoft.com/office/drawing/2014/main" id="{07F298E1-8F48-64F7-D450-BB6408A92F2E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61603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BEC5F353-F755-DA55-F71A-8DEA82BCEE81}"/>
                  </a:ext>
                </a:extLst>
              </p:cNvPr>
              <p:cNvGrpSpPr/>
              <p:nvPr/>
            </p:nvGrpSpPr>
            <p:grpSpPr>
              <a:xfrm>
                <a:off x="2620565" y="2958143"/>
                <a:ext cx="188449" cy="834973"/>
                <a:chOff x="10641180" y="500718"/>
                <a:chExt cx="247650" cy="1097280"/>
              </a:xfrm>
            </p:grpSpPr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94AA4DD2-65D7-5B1C-6C4F-C4FC583CCE36}"/>
                    </a:ext>
                  </a:extLst>
                </p:cNvPr>
                <p:cNvSpPr/>
                <p:nvPr/>
              </p:nvSpPr>
              <p:spPr>
                <a:xfrm>
                  <a:off x="10751289" y="500718"/>
                  <a:ext cx="27432" cy="109728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Rectangle: Rounded Corners 28">
                  <a:extLst>
                    <a:ext uri="{FF2B5EF4-FFF2-40B4-BE49-F238E27FC236}">
                      <a16:creationId xmlns:a16="http://schemas.microsoft.com/office/drawing/2014/main" id="{6487D294-4E74-6BF1-E5A5-8D08E2B4C8F2}"/>
                    </a:ext>
                  </a:extLst>
                </p:cNvPr>
                <p:cNvSpPr/>
                <p:nvPr/>
              </p:nvSpPr>
              <p:spPr>
                <a:xfrm>
                  <a:off x="10641180" y="741341"/>
                  <a:ext cx="247650" cy="396217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25" name="Group 24">
                <a:extLst>
                  <a:ext uri="{FF2B5EF4-FFF2-40B4-BE49-F238E27FC236}">
                    <a16:creationId xmlns:a16="http://schemas.microsoft.com/office/drawing/2014/main" id="{000F4BD6-9236-7A19-052C-0797A64CA94D}"/>
                  </a:ext>
                </a:extLst>
              </p:cNvPr>
              <p:cNvGrpSpPr/>
              <p:nvPr/>
            </p:nvGrpSpPr>
            <p:grpSpPr>
              <a:xfrm>
                <a:off x="2371844" y="3043129"/>
                <a:ext cx="188449" cy="1391622"/>
                <a:chOff x="10641180" y="438150"/>
                <a:chExt cx="247650" cy="1828800"/>
              </a:xfrm>
            </p:grpSpPr>
            <p:sp>
              <p:nvSpPr>
                <p:cNvPr id="26" name="Rectangle: Rounded Corners 25">
                  <a:extLst>
                    <a:ext uri="{FF2B5EF4-FFF2-40B4-BE49-F238E27FC236}">
                      <a16:creationId xmlns:a16="http://schemas.microsoft.com/office/drawing/2014/main" id="{0B14CFFD-825F-BC21-C4AD-7BCB6CEE62B2}"/>
                    </a:ext>
                  </a:extLst>
                </p:cNvPr>
                <p:cNvSpPr/>
                <p:nvPr/>
              </p:nvSpPr>
              <p:spPr>
                <a:xfrm>
                  <a:off x="10751289" y="438150"/>
                  <a:ext cx="27432" cy="18288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Rectangle: Rounded Corners 26">
                  <a:extLst>
                    <a:ext uri="{FF2B5EF4-FFF2-40B4-BE49-F238E27FC236}">
                      <a16:creationId xmlns:a16="http://schemas.microsoft.com/office/drawing/2014/main" id="{3426D68E-A59A-F535-0F91-DFDDFA422E8C}"/>
                    </a:ext>
                  </a:extLst>
                </p:cNvPr>
                <p:cNvSpPr/>
                <p:nvPr/>
              </p:nvSpPr>
              <p:spPr>
                <a:xfrm>
                  <a:off x="10641180" y="1044533"/>
                  <a:ext cx="247650" cy="36338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14" name="Round Same Side Corner Rectangle 9">
              <a:extLst>
                <a:ext uri="{FF2B5EF4-FFF2-40B4-BE49-F238E27FC236}">
                  <a16:creationId xmlns:a16="http://schemas.microsoft.com/office/drawing/2014/main" id="{24B6F792-FF21-C4AD-C4E5-DE8E850ED9DA}"/>
                </a:ext>
              </a:extLst>
            </p:cNvPr>
            <p:cNvSpPr/>
            <p:nvPr/>
          </p:nvSpPr>
          <p:spPr>
            <a:xfrm rot="8594075">
              <a:off x="936260" y="1966954"/>
              <a:ext cx="2899571" cy="4670534"/>
            </a:xfrm>
            <a:custGeom>
              <a:avLst/>
              <a:gdLst/>
              <a:ahLst/>
              <a:cxnLst/>
              <a:rect l="l" t="t" r="r" b="b"/>
              <a:pathLst>
                <a:path w="2808349" h="4523596">
                  <a:moveTo>
                    <a:pt x="567373" y="3851649"/>
                  </a:moveTo>
                  <a:cubicBezTo>
                    <a:pt x="971771" y="4313801"/>
                    <a:pt x="1674249" y="4360621"/>
                    <a:pt x="2136401" y="3956223"/>
                  </a:cubicBezTo>
                  <a:cubicBezTo>
                    <a:pt x="2598554" y="3551825"/>
                    <a:pt x="2645373" y="2849347"/>
                    <a:pt x="2240976" y="2387195"/>
                  </a:cubicBezTo>
                  <a:cubicBezTo>
                    <a:pt x="1836578" y="1925042"/>
                    <a:pt x="1134100" y="1878223"/>
                    <a:pt x="671947" y="2282621"/>
                  </a:cubicBezTo>
                  <a:cubicBezTo>
                    <a:pt x="209795" y="2687018"/>
                    <a:pt x="162975" y="3389496"/>
                    <a:pt x="567373" y="3851649"/>
                  </a:cubicBezTo>
                  <a:close/>
                  <a:moveTo>
                    <a:pt x="347455" y="4044083"/>
                  </a:moveTo>
                  <a:cubicBezTo>
                    <a:pt x="-163221" y="3460474"/>
                    <a:pt x="-104097" y="2573380"/>
                    <a:pt x="479512" y="2062703"/>
                  </a:cubicBezTo>
                  <a:cubicBezTo>
                    <a:pt x="688143" y="1880145"/>
                    <a:pt x="935556" y="1770404"/>
                    <a:pt x="1190892" y="1732712"/>
                  </a:cubicBezTo>
                  <a:lnTo>
                    <a:pt x="1190892" y="228600"/>
                  </a:lnTo>
                  <a:cubicBezTo>
                    <a:pt x="1190892" y="102348"/>
                    <a:pt x="1293240" y="0"/>
                    <a:pt x="1419492" y="0"/>
                  </a:cubicBezTo>
                  <a:cubicBezTo>
                    <a:pt x="1545744" y="0"/>
                    <a:pt x="1648092" y="102348"/>
                    <a:pt x="1648092" y="228600"/>
                  </a:cubicBezTo>
                  <a:lnTo>
                    <a:pt x="1648092" y="1737288"/>
                  </a:lnTo>
                  <a:cubicBezTo>
                    <a:pt x="1952641" y="1790115"/>
                    <a:pt x="2241503" y="1944038"/>
                    <a:pt x="2460893" y="2194760"/>
                  </a:cubicBezTo>
                  <a:cubicBezTo>
                    <a:pt x="2971570" y="2778370"/>
                    <a:pt x="2912446" y="3665464"/>
                    <a:pt x="2328836" y="4176140"/>
                  </a:cubicBezTo>
                  <a:cubicBezTo>
                    <a:pt x="1745226" y="4686817"/>
                    <a:pt x="858132" y="4627693"/>
                    <a:pt x="347455" y="4044083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>
                    <a:lumMod val="75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18900000" scaled="1"/>
              <a:tileRect/>
            </a:gradFill>
            <a:ln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8100000" scaled="1"/>
                <a:tileRect/>
              </a:gradFill>
            </a:ln>
            <a:effectLst>
              <a:outerShdw blurRad="127000" dist="127000" dir="8100000" algn="tr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2701" dirty="0"/>
            </a:p>
          </p:txBody>
        </p:sp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B600414C-779C-C9A9-DE8D-F77D0F13EF06}"/>
              </a:ext>
            </a:extLst>
          </p:cNvPr>
          <p:cNvSpPr txBox="1"/>
          <p:nvPr/>
        </p:nvSpPr>
        <p:spPr>
          <a:xfrm>
            <a:off x="3999057" y="3512801"/>
            <a:ext cx="800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1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6ED6C68-7C5A-BC6F-F0F2-70CC4F9DB11A}"/>
              </a:ext>
            </a:extLst>
          </p:cNvPr>
          <p:cNvSpPr txBox="1"/>
          <p:nvPr/>
        </p:nvSpPr>
        <p:spPr>
          <a:xfrm>
            <a:off x="4662385" y="3199081"/>
            <a:ext cx="288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2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22F265F-F6CB-5740-2B3C-B1A5DEFE78A8}"/>
              </a:ext>
            </a:extLst>
          </p:cNvPr>
          <p:cNvSpPr txBox="1"/>
          <p:nvPr/>
        </p:nvSpPr>
        <p:spPr>
          <a:xfrm>
            <a:off x="6891800" y="1974660"/>
            <a:ext cx="288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3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3371A219-8FB7-C906-E912-33B90EA9E93C}"/>
              </a:ext>
            </a:extLst>
          </p:cNvPr>
          <p:cNvSpPr txBox="1"/>
          <p:nvPr/>
        </p:nvSpPr>
        <p:spPr>
          <a:xfrm>
            <a:off x="7008308" y="2675128"/>
            <a:ext cx="288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4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9AD18DD2-36AF-9757-B411-285B4E4C644A}"/>
              </a:ext>
            </a:extLst>
          </p:cNvPr>
          <p:cNvSpPr txBox="1"/>
          <p:nvPr/>
        </p:nvSpPr>
        <p:spPr>
          <a:xfrm>
            <a:off x="7180750" y="3882133"/>
            <a:ext cx="288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5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88A4B9AD-B708-F0E5-55A7-94201FB8CD81}"/>
              </a:ext>
            </a:extLst>
          </p:cNvPr>
          <p:cNvSpPr txBox="1"/>
          <p:nvPr/>
        </p:nvSpPr>
        <p:spPr>
          <a:xfrm>
            <a:off x="7539565" y="4723135"/>
            <a:ext cx="288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578706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6B2D975-28BE-F77E-35C4-3AAE566EC9FD}"/>
              </a:ext>
            </a:extLst>
          </p:cNvPr>
          <p:cNvSpPr/>
          <p:nvPr/>
        </p:nvSpPr>
        <p:spPr>
          <a:xfrm rot="8980958">
            <a:off x="5690194" y="2226173"/>
            <a:ext cx="3730236" cy="1098445"/>
          </a:xfrm>
          <a:custGeom>
            <a:avLst/>
            <a:gdLst>
              <a:gd name="connsiteX0" fmla="*/ 4273826 w 4939748"/>
              <a:gd name="connsiteY0" fmla="*/ 0 h 2554356"/>
              <a:gd name="connsiteX1" fmla="*/ 4273826 w 4939748"/>
              <a:gd name="connsiteY1" fmla="*/ 0 h 2554356"/>
              <a:gd name="connsiteX2" fmla="*/ 4939748 w 4939748"/>
              <a:gd name="connsiteY2" fmla="*/ 993913 h 2554356"/>
              <a:gd name="connsiteX3" fmla="*/ 0 w 4939748"/>
              <a:gd name="connsiteY3" fmla="*/ 2554356 h 2554356"/>
              <a:gd name="connsiteX0" fmla="*/ 4273826 w 4939748"/>
              <a:gd name="connsiteY0" fmla="*/ 129209 h 2683565"/>
              <a:gd name="connsiteX1" fmla="*/ 4283766 w 4939748"/>
              <a:gd name="connsiteY1" fmla="*/ 0 h 2683565"/>
              <a:gd name="connsiteX2" fmla="*/ 4939748 w 4939748"/>
              <a:gd name="connsiteY2" fmla="*/ 1123122 h 2683565"/>
              <a:gd name="connsiteX3" fmla="*/ 0 w 4939748"/>
              <a:gd name="connsiteY3" fmla="*/ 2683565 h 2683565"/>
              <a:gd name="connsiteX0" fmla="*/ 4273826 w 4939748"/>
              <a:gd name="connsiteY0" fmla="*/ 129290 h 2683646"/>
              <a:gd name="connsiteX1" fmla="*/ 4283766 w 4939748"/>
              <a:gd name="connsiteY1" fmla="*/ 81 h 2683646"/>
              <a:gd name="connsiteX2" fmla="*/ 4939748 w 4939748"/>
              <a:gd name="connsiteY2" fmla="*/ 1123203 h 2683646"/>
              <a:gd name="connsiteX3" fmla="*/ 0 w 4939748"/>
              <a:gd name="connsiteY3" fmla="*/ 2683646 h 2683646"/>
              <a:gd name="connsiteX0" fmla="*/ 4273826 w 5118652"/>
              <a:gd name="connsiteY0" fmla="*/ 149273 h 2703629"/>
              <a:gd name="connsiteX1" fmla="*/ 4283766 w 5118652"/>
              <a:gd name="connsiteY1" fmla="*/ 20064 h 2703629"/>
              <a:gd name="connsiteX2" fmla="*/ 5118652 w 5118652"/>
              <a:gd name="connsiteY2" fmla="*/ 606473 h 2703629"/>
              <a:gd name="connsiteX3" fmla="*/ 0 w 5118652"/>
              <a:gd name="connsiteY3" fmla="*/ 2703629 h 2703629"/>
              <a:gd name="connsiteX0" fmla="*/ 4273826 w 5218571"/>
              <a:gd name="connsiteY0" fmla="*/ 149273 h 2703629"/>
              <a:gd name="connsiteX1" fmla="*/ 4283766 w 5218571"/>
              <a:gd name="connsiteY1" fmla="*/ 20064 h 2703629"/>
              <a:gd name="connsiteX2" fmla="*/ 5118652 w 5218571"/>
              <a:gd name="connsiteY2" fmla="*/ 606473 h 2703629"/>
              <a:gd name="connsiteX3" fmla="*/ 0 w 5218571"/>
              <a:gd name="connsiteY3" fmla="*/ 2703629 h 2703629"/>
              <a:gd name="connsiteX0" fmla="*/ 4492487 w 5437232"/>
              <a:gd name="connsiteY0" fmla="*/ 149273 h 2733446"/>
              <a:gd name="connsiteX1" fmla="*/ 4502427 w 5437232"/>
              <a:gd name="connsiteY1" fmla="*/ 20064 h 2733446"/>
              <a:gd name="connsiteX2" fmla="*/ 5337313 w 5437232"/>
              <a:gd name="connsiteY2" fmla="*/ 606473 h 2733446"/>
              <a:gd name="connsiteX3" fmla="*/ 0 w 5437232"/>
              <a:gd name="connsiteY3" fmla="*/ 2733446 h 2733446"/>
              <a:gd name="connsiteX0" fmla="*/ 4492487 w 5437232"/>
              <a:gd name="connsiteY0" fmla="*/ 149273 h 2733446"/>
              <a:gd name="connsiteX1" fmla="*/ 4502427 w 5437232"/>
              <a:gd name="connsiteY1" fmla="*/ 20064 h 2733446"/>
              <a:gd name="connsiteX2" fmla="*/ 5337313 w 5437232"/>
              <a:gd name="connsiteY2" fmla="*/ 606473 h 2733446"/>
              <a:gd name="connsiteX3" fmla="*/ 0 w 5437232"/>
              <a:gd name="connsiteY3" fmla="*/ 2733446 h 2733446"/>
              <a:gd name="connsiteX0" fmla="*/ 4492487 w 5454374"/>
              <a:gd name="connsiteY0" fmla="*/ 149273 h 2733446"/>
              <a:gd name="connsiteX1" fmla="*/ 4502427 w 5454374"/>
              <a:gd name="connsiteY1" fmla="*/ 20064 h 2733446"/>
              <a:gd name="connsiteX2" fmla="*/ 5337313 w 5454374"/>
              <a:gd name="connsiteY2" fmla="*/ 606473 h 2733446"/>
              <a:gd name="connsiteX3" fmla="*/ 0 w 5454374"/>
              <a:gd name="connsiteY3" fmla="*/ 2733446 h 2733446"/>
              <a:gd name="connsiteX0" fmla="*/ 4492487 w 5454374"/>
              <a:gd name="connsiteY0" fmla="*/ 149273 h 2733446"/>
              <a:gd name="connsiteX1" fmla="*/ 4502427 w 5454374"/>
              <a:gd name="connsiteY1" fmla="*/ 20064 h 2733446"/>
              <a:gd name="connsiteX2" fmla="*/ 5337313 w 5454374"/>
              <a:gd name="connsiteY2" fmla="*/ 606473 h 2733446"/>
              <a:gd name="connsiteX3" fmla="*/ 0 w 5454374"/>
              <a:gd name="connsiteY3" fmla="*/ 2733446 h 2733446"/>
              <a:gd name="connsiteX0" fmla="*/ 4552122 w 5514009"/>
              <a:gd name="connsiteY0" fmla="*/ 149273 h 2475029"/>
              <a:gd name="connsiteX1" fmla="*/ 4562062 w 5514009"/>
              <a:gd name="connsiteY1" fmla="*/ 20064 h 2475029"/>
              <a:gd name="connsiteX2" fmla="*/ 5396948 w 5514009"/>
              <a:gd name="connsiteY2" fmla="*/ 606473 h 2475029"/>
              <a:gd name="connsiteX3" fmla="*/ 0 w 5514009"/>
              <a:gd name="connsiteY3" fmla="*/ 2475029 h 2475029"/>
              <a:gd name="connsiteX0" fmla="*/ 4552122 w 5569930"/>
              <a:gd name="connsiteY0" fmla="*/ 150503 h 2476259"/>
              <a:gd name="connsiteX1" fmla="*/ 4562062 w 5569930"/>
              <a:gd name="connsiteY1" fmla="*/ 21294 h 2476259"/>
              <a:gd name="connsiteX2" fmla="*/ 5456582 w 5569930"/>
              <a:gd name="connsiteY2" fmla="*/ 627581 h 2476259"/>
              <a:gd name="connsiteX3" fmla="*/ 0 w 5569930"/>
              <a:gd name="connsiteY3" fmla="*/ 2476259 h 2476259"/>
              <a:gd name="connsiteX0" fmla="*/ 4552122 w 5569930"/>
              <a:gd name="connsiteY0" fmla="*/ 150503 h 2476259"/>
              <a:gd name="connsiteX1" fmla="*/ 4562062 w 5569930"/>
              <a:gd name="connsiteY1" fmla="*/ 21294 h 2476259"/>
              <a:gd name="connsiteX2" fmla="*/ 5456582 w 5569930"/>
              <a:gd name="connsiteY2" fmla="*/ 627581 h 2476259"/>
              <a:gd name="connsiteX3" fmla="*/ 0 w 5569930"/>
              <a:gd name="connsiteY3" fmla="*/ 2476259 h 2476259"/>
              <a:gd name="connsiteX0" fmla="*/ 4552122 w 5612233"/>
              <a:gd name="connsiteY0" fmla="*/ 150503 h 2476259"/>
              <a:gd name="connsiteX1" fmla="*/ 4562062 w 5612233"/>
              <a:gd name="connsiteY1" fmla="*/ 21294 h 2476259"/>
              <a:gd name="connsiteX2" fmla="*/ 5456582 w 5612233"/>
              <a:gd name="connsiteY2" fmla="*/ 627581 h 2476259"/>
              <a:gd name="connsiteX3" fmla="*/ 0 w 5612233"/>
              <a:gd name="connsiteY3" fmla="*/ 2476259 h 2476259"/>
              <a:gd name="connsiteX0" fmla="*/ 4552122 w 5613979"/>
              <a:gd name="connsiteY0" fmla="*/ 12811 h 2338567"/>
              <a:gd name="connsiteX1" fmla="*/ 4581941 w 5613979"/>
              <a:gd name="connsiteY1" fmla="*/ 122141 h 2338567"/>
              <a:gd name="connsiteX2" fmla="*/ 5456582 w 5613979"/>
              <a:gd name="connsiteY2" fmla="*/ 489889 h 2338567"/>
              <a:gd name="connsiteX3" fmla="*/ 0 w 5613979"/>
              <a:gd name="connsiteY3" fmla="*/ 2338567 h 2338567"/>
              <a:gd name="connsiteX0" fmla="*/ 4581941 w 5613979"/>
              <a:gd name="connsiteY0" fmla="*/ 0 h 2216426"/>
              <a:gd name="connsiteX1" fmla="*/ 5456582 w 5613979"/>
              <a:gd name="connsiteY1" fmla="*/ 367748 h 2216426"/>
              <a:gd name="connsiteX2" fmla="*/ 0 w 5613979"/>
              <a:gd name="connsiteY2" fmla="*/ 2216426 h 2216426"/>
              <a:gd name="connsiteX0" fmla="*/ 4581941 w 5639288"/>
              <a:gd name="connsiteY0" fmla="*/ 41497 h 2257923"/>
              <a:gd name="connsiteX1" fmla="*/ 5456582 w 5639288"/>
              <a:gd name="connsiteY1" fmla="*/ 409245 h 2257923"/>
              <a:gd name="connsiteX2" fmla="*/ 0 w 5639288"/>
              <a:gd name="connsiteY2" fmla="*/ 2257923 h 2257923"/>
              <a:gd name="connsiteX0" fmla="*/ 4581941 w 5667067"/>
              <a:gd name="connsiteY0" fmla="*/ 35887 h 2252313"/>
              <a:gd name="connsiteX1" fmla="*/ 5456582 w 5667067"/>
              <a:gd name="connsiteY1" fmla="*/ 403635 h 2252313"/>
              <a:gd name="connsiteX2" fmla="*/ 0 w 5667067"/>
              <a:gd name="connsiteY2" fmla="*/ 2252313 h 2252313"/>
              <a:gd name="connsiteX0" fmla="*/ 4581941 w 5706272"/>
              <a:gd name="connsiteY0" fmla="*/ 118468 h 2334894"/>
              <a:gd name="connsiteX1" fmla="*/ 5456582 w 5706272"/>
              <a:gd name="connsiteY1" fmla="*/ 486216 h 2334894"/>
              <a:gd name="connsiteX2" fmla="*/ 0 w 5706272"/>
              <a:gd name="connsiteY2" fmla="*/ 2334894 h 2334894"/>
              <a:gd name="connsiteX0" fmla="*/ 4581941 w 5747857"/>
              <a:gd name="connsiteY0" fmla="*/ 133734 h 2350160"/>
              <a:gd name="connsiteX1" fmla="*/ 5506278 w 5747857"/>
              <a:gd name="connsiteY1" fmla="*/ 421969 h 2350160"/>
              <a:gd name="connsiteX2" fmla="*/ 0 w 5747857"/>
              <a:gd name="connsiteY2" fmla="*/ 2350160 h 2350160"/>
              <a:gd name="connsiteX0" fmla="*/ 4581941 w 5798478"/>
              <a:gd name="connsiteY0" fmla="*/ 217171 h 2433597"/>
              <a:gd name="connsiteX1" fmla="*/ 5506278 w 5798478"/>
              <a:gd name="connsiteY1" fmla="*/ 505406 h 2433597"/>
              <a:gd name="connsiteX2" fmla="*/ 0 w 5798478"/>
              <a:gd name="connsiteY2" fmla="*/ 2433597 h 2433597"/>
              <a:gd name="connsiteX0" fmla="*/ 4581941 w 5837931"/>
              <a:gd name="connsiteY0" fmla="*/ 217171 h 2433597"/>
              <a:gd name="connsiteX1" fmla="*/ 5506278 w 5837931"/>
              <a:gd name="connsiteY1" fmla="*/ 505406 h 2433597"/>
              <a:gd name="connsiteX2" fmla="*/ 0 w 5837931"/>
              <a:gd name="connsiteY2" fmla="*/ 2433597 h 2433597"/>
              <a:gd name="connsiteX0" fmla="*/ 4581941 w 5802859"/>
              <a:gd name="connsiteY0" fmla="*/ 249709 h 2466135"/>
              <a:gd name="connsiteX1" fmla="*/ 5506278 w 5802859"/>
              <a:gd name="connsiteY1" fmla="*/ 537944 h 2466135"/>
              <a:gd name="connsiteX2" fmla="*/ 0 w 5802859"/>
              <a:gd name="connsiteY2" fmla="*/ 2466135 h 2466135"/>
              <a:gd name="connsiteX0" fmla="*/ 4581941 w 5802859"/>
              <a:gd name="connsiteY0" fmla="*/ 249709 h 2466135"/>
              <a:gd name="connsiteX1" fmla="*/ 5506278 w 5802859"/>
              <a:gd name="connsiteY1" fmla="*/ 537944 h 2466135"/>
              <a:gd name="connsiteX2" fmla="*/ 0 w 5802859"/>
              <a:gd name="connsiteY2" fmla="*/ 2466135 h 2466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802859" h="2466135">
                <a:moveTo>
                  <a:pt x="4581941" y="249709"/>
                </a:moveTo>
                <a:cubicBezTo>
                  <a:pt x="5607327" y="-257186"/>
                  <a:pt x="6192078" y="93996"/>
                  <a:pt x="5506278" y="537944"/>
                </a:cubicBezTo>
                <a:cubicBezTo>
                  <a:pt x="4204253" y="1256874"/>
                  <a:pt x="2961860" y="1558361"/>
                  <a:pt x="0" y="2466135"/>
                </a:cubicBezTo>
              </a:path>
            </a:pathLst>
          </a:custGeom>
          <a:noFill/>
          <a:ln w="28575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691C40-340A-44BC-A6B3-C3A20A9ED913}"/>
              </a:ext>
            </a:extLst>
          </p:cNvPr>
          <p:cNvSpPr txBox="1"/>
          <p:nvPr/>
        </p:nvSpPr>
        <p:spPr>
          <a:xfrm>
            <a:off x="8048624" y="2931395"/>
            <a:ext cx="4981575" cy="995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867" dirty="0">
                <a:solidFill>
                  <a:schemeClr val="bg1"/>
                </a:solidFill>
                <a:cs typeface="Arial" pitchFamily="34" charset="0"/>
              </a:rPr>
              <a:t>Results</a:t>
            </a:r>
            <a:endParaRPr lang="ko-KR" altLang="en-US" sz="5867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574218C-C353-7446-45B1-12B2B7483A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6727" y="1359792"/>
            <a:ext cx="3584576" cy="2737704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64ED26EC-641E-188F-8532-2497C0F938B5}"/>
              </a:ext>
            </a:extLst>
          </p:cNvPr>
          <p:cNvSpPr/>
          <p:nvPr/>
        </p:nvSpPr>
        <p:spPr>
          <a:xfrm>
            <a:off x="5854700" y="3711606"/>
            <a:ext cx="901700" cy="385890"/>
          </a:xfrm>
          <a:prstGeom prst="ellipse">
            <a:avLst/>
          </a:prstGeom>
          <a:noFill/>
          <a:ln w="57150"/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C5D66734-0161-280B-BA74-FBACE863A738}"/>
              </a:ext>
            </a:extLst>
          </p:cNvPr>
          <p:cNvSpPr/>
          <p:nvPr/>
        </p:nvSpPr>
        <p:spPr>
          <a:xfrm>
            <a:off x="8733836" y="747626"/>
            <a:ext cx="1272660" cy="612166"/>
          </a:xfrm>
          <a:custGeom>
            <a:avLst/>
            <a:gdLst>
              <a:gd name="connsiteX0" fmla="*/ 1330868 w 1417917"/>
              <a:gd name="connsiteY0" fmla="*/ 154 h 682036"/>
              <a:gd name="connsiteX1" fmla="*/ 1351060 w 1417917"/>
              <a:gd name="connsiteY1" fmla="*/ 11372 h 682036"/>
              <a:gd name="connsiteX2" fmla="*/ 1345227 w 1417917"/>
              <a:gd name="connsiteY2" fmla="*/ 44576 h 682036"/>
              <a:gd name="connsiteX3" fmla="*/ 1317855 w 1417917"/>
              <a:gd name="connsiteY3" fmla="*/ 76434 h 682036"/>
              <a:gd name="connsiteX4" fmla="*/ 1283754 w 1417917"/>
              <a:gd name="connsiteY4" fmla="*/ 73742 h 682036"/>
              <a:gd name="connsiteX5" fmla="*/ 1288689 w 1417917"/>
              <a:gd name="connsiteY5" fmla="*/ 47268 h 682036"/>
              <a:gd name="connsiteX6" fmla="*/ 1307535 w 1417917"/>
              <a:gd name="connsiteY6" fmla="*/ 29320 h 682036"/>
              <a:gd name="connsiteX7" fmla="*/ 1316061 w 1417917"/>
              <a:gd name="connsiteY7" fmla="*/ 603 h 682036"/>
              <a:gd name="connsiteX8" fmla="*/ 1211511 w 1417917"/>
              <a:gd name="connsiteY8" fmla="*/ 20346 h 682036"/>
              <a:gd name="connsiteX9" fmla="*/ 925236 w 1417917"/>
              <a:gd name="connsiteY9" fmla="*/ 167073 h 682036"/>
              <a:gd name="connsiteX10" fmla="*/ 897416 w 1417917"/>
              <a:gd name="connsiteY10" fmla="*/ 174253 h 682036"/>
              <a:gd name="connsiteX11" fmla="*/ 828315 w 1417917"/>
              <a:gd name="connsiteY11" fmla="*/ 163484 h 682036"/>
              <a:gd name="connsiteX12" fmla="*/ 795559 w 1417917"/>
              <a:gd name="connsiteY12" fmla="*/ 133869 h 682036"/>
              <a:gd name="connsiteX13" fmla="*/ 768637 w 1417917"/>
              <a:gd name="connsiteY13" fmla="*/ 146433 h 682036"/>
              <a:gd name="connsiteX14" fmla="*/ 749791 w 1417917"/>
              <a:gd name="connsiteY14" fmla="*/ 150920 h 682036"/>
              <a:gd name="connsiteX15" fmla="*/ 527232 w 1417917"/>
              <a:gd name="connsiteY15" fmla="*/ 115023 h 682036"/>
              <a:gd name="connsiteX16" fmla="*/ 518258 w 1417917"/>
              <a:gd name="connsiteY16" fmla="*/ 83614 h 682036"/>
              <a:gd name="connsiteX17" fmla="*/ 485053 w 1417917"/>
              <a:gd name="connsiteY17" fmla="*/ 87652 h 682036"/>
              <a:gd name="connsiteX18" fmla="*/ 471143 w 1417917"/>
              <a:gd name="connsiteY18" fmla="*/ 95280 h 682036"/>
              <a:gd name="connsiteX19" fmla="*/ 439734 w 1417917"/>
              <a:gd name="connsiteY19" fmla="*/ 100665 h 682036"/>
              <a:gd name="connsiteX20" fmla="*/ 187111 w 1417917"/>
              <a:gd name="connsiteY20" fmla="*/ 61178 h 682036"/>
              <a:gd name="connsiteX21" fmla="*/ 168265 w 1417917"/>
              <a:gd name="connsiteY21" fmla="*/ 64768 h 682036"/>
              <a:gd name="connsiteX22" fmla="*/ 120703 w 1417917"/>
              <a:gd name="connsiteY22" fmla="*/ 95729 h 682036"/>
              <a:gd name="connsiteX23" fmla="*/ 680690 w 1417917"/>
              <a:gd name="connsiteY23" fmla="*/ 280148 h 682036"/>
              <a:gd name="connsiteX24" fmla="*/ 676203 w 1417917"/>
              <a:gd name="connsiteY24" fmla="*/ 285084 h 682036"/>
              <a:gd name="connsiteX25" fmla="*/ 431657 w 1417917"/>
              <a:gd name="connsiteY25" fmla="*/ 412517 h 682036"/>
              <a:gd name="connsiteX26" fmla="*/ 408773 w 1417917"/>
              <a:gd name="connsiteY26" fmla="*/ 409824 h 682036"/>
              <a:gd name="connsiteX27" fmla="*/ 268776 w 1417917"/>
              <a:gd name="connsiteY27" fmla="*/ 324570 h 682036"/>
              <a:gd name="connsiteX28" fmla="*/ 251276 w 1417917"/>
              <a:gd name="connsiteY28" fmla="*/ 319634 h 682036"/>
              <a:gd name="connsiteX29" fmla="*/ 188009 w 1417917"/>
              <a:gd name="connsiteY29" fmla="*/ 348800 h 682036"/>
              <a:gd name="connsiteX30" fmla="*/ 211342 w 1417917"/>
              <a:gd name="connsiteY30" fmla="*/ 451106 h 682036"/>
              <a:gd name="connsiteX31" fmla="*/ 0 w 1417917"/>
              <a:gd name="connsiteY31" fmla="*/ 428670 h 682036"/>
              <a:gd name="connsiteX32" fmla="*/ 7628 w 1417917"/>
              <a:gd name="connsiteY32" fmla="*/ 436298 h 682036"/>
              <a:gd name="connsiteX33" fmla="*/ 189804 w 1417917"/>
              <a:gd name="connsiteY33" fmla="*/ 527835 h 682036"/>
              <a:gd name="connsiteX34" fmla="*/ 206406 w 1417917"/>
              <a:gd name="connsiteY34" fmla="*/ 548924 h 682036"/>
              <a:gd name="connsiteX35" fmla="*/ 227495 w 1417917"/>
              <a:gd name="connsiteY35" fmla="*/ 564629 h 682036"/>
              <a:gd name="connsiteX36" fmla="*/ 300634 w 1417917"/>
              <a:gd name="connsiteY36" fmla="*/ 587961 h 682036"/>
              <a:gd name="connsiteX37" fmla="*/ 402491 w 1417917"/>
              <a:gd name="connsiteY37" fmla="*/ 655268 h 682036"/>
              <a:gd name="connsiteX38" fmla="*/ 422234 w 1417917"/>
              <a:gd name="connsiteY38" fmla="*/ 666037 h 682036"/>
              <a:gd name="connsiteX39" fmla="*/ 421785 w 1417917"/>
              <a:gd name="connsiteY39" fmla="*/ 550270 h 682036"/>
              <a:gd name="connsiteX40" fmla="*/ 438388 w 1417917"/>
              <a:gd name="connsiteY40" fmla="*/ 531424 h 682036"/>
              <a:gd name="connsiteX41" fmla="*/ 645691 w 1417917"/>
              <a:gd name="connsiteY41" fmla="*/ 481618 h 682036"/>
              <a:gd name="connsiteX42" fmla="*/ 861968 w 1417917"/>
              <a:gd name="connsiteY42" fmla="*/ 393222 h 682036"/>
              <a:gd name="connsiteX43" fmla="*/ 898762 w 1417917"/>
              <a:gd name="connsiteY43" fmla="*/ 396363 h 682036"/>
              <a:gd name="connsiteX44" fmla="*/ 1064335 w 1417917"/>
              <a:gd name="connsiteY44" fmla="*/ 557001 h 682036"/>
              <a:gd name="connsiteX45" fmla="*/ 1141065 w 1417917"/>
              <a:gd name="connsiteY45" fmla="*/ 685331 h 682036"/>
              <a:gd name="connsiteX46" fmla="*/ 1167538 w 1417917"/>
              <a:gd name="connsiteY46" fmla="*/ 667383 h 682036"/>
              <a:gd name="connsiteX47" fmla="*/ 1188627 w 1417917"/>
              <a:gd name="connsiteY47" fmla="*/ 619820 h 682036"/>
              <a:gd name="connsiteX48" fmla="*/ 1202089 w 1417917"/>
              <a:gd name="connsiteY48" fmla="*/ 598730 h 682036"/>
              <a:gd name="connsiteX49" fmla="*/ 1239331 w 1417917"/>
              <a:gd name="connsiteY49" fmla="*/ 584820 h 682036"/>
              <a:gd name="connsiteX50" fmla="*/ 1255934 w 1417917"/>
              <a:gd name="connsiteY50" fmla="*/ 544886 h 682036"/>
              <a:gd name="connsiteX51" fmla="*/ 1219588 w 1417917"/>
              <a:gd name="connsiteY51" fmla="*/ 533668 h 682036"/>
              <a:gd name="connsiteX52" fmla="*/ 1176961 w 1417917"/>
              <a:gd name="connsiteY52" fmla="*/ 547578 h 682036"/>
              <a:gd name="connsiteX53" fmla="*/ 1163948 w 1417917"/>
              <a:gd name="connsiteY53" fmla="*/ 469054 h 682036"/>
              <a:gd name="connsiteX54" fmla="*/ 1163051 w 1417917"/>
              <a:gd name="connsiteY54" fmla="*/ 454695 h 682036"/>
              <a:gd name="connsiteX55" fmla="*/ 1186384 w 1417917"/>
              <a:gd name="connsiteY55" fmla="*/ 447067 h 682036"/>
              <a:gd name="connsiteX56" fmla="*/ 1210614 w 1417917"/>
              <a:gd name="connsiteY56" fmla="*/ 438542 h 682036"/>
              <a:gd name="connsiteX57" fmla="*/ 1232601 w 1417917"/>
              <a:gd name="connsiteY57" fmla="*/ 390979 h 682036"/>
              <a:gd name="connsiteX58" fmla="*/ 1188627 w 1417917"/>
              <a:gd name="connsiteY58" fmla="*/ 379312 h 682036"/>
              <a:gd name="connsiteX59" fmla="*/ 1150936 w 1417917"/>
              <a:gd name="connsiteY59" fmla="*/ 390979 h 682036"/>
              <a:gd name="connsiteX60" fmla="*/ 1132539 w 1417917"/>
              <a:gd name="connsiteY60" fmla="*/ 283289 h 682036"/>
              <a:gd name="connsiteX61" fmla="*/ 1146449 w 1417917"/>
              <a:gd name="connsiteY61" fmla="*/ 250982 h 682036"/>
              <a:gd name="connsiteX62" fmla="*/ 1328175 w 1417917"/>
              <a:gd name="connsiteY62" fmla="*/ 133869 h 682036"/>
              <a:gd name="connsiteX63" fmla="*/ 1420609 w 1417917"/>
              <a:gd name="connsiteY63" fmla="*/ 29320 h 682036"/>
              <a:gd name="connsiteX64" fmla="*/ 1330868 w 1417917"/>
              <a:gd name="connsiteY64" fmla="*/ 154 h 682036"/>
              <a:gd name="connsiteX65" fmla="*/ 261148 w 1417917"/>
              <a:gd name="connsiteY65" fmla="*/ 546232 h 682036"/>
              <a:gd name="connsiteX66" fmla="*/ 253520 w 1417917"/>
              <a:gd name="connsiteY66" fmla="*/ 547578 h 682036"/>
              <a:gd name="connsiteX67" fmla="*/ 245443 w 1417917"/>
              <a:gd name="connsiteY67" fmla="*/ 513925 h 682036"/>
              <a:gd name="connsiteX68" fmla="*/ 215829 w 1417917"/>
              <a:gd name="connsiteY68" fmla="*/ 387838 h 682036"/>
              <a:gd name="connsiteX69" fmla="*/ 227944 w 1417917"/>
              <a:gd name="connsiteY69" fmla="*/ 361364 h 682036"/>
              <a:gd name="connsiteX70" fmla="*/ 260699 w 1417917"/>
              <a:gd name="connsiteY70" fmla="*/ 345210 h 682036"/>
              <a:gd name="connsiteX71" fmla="*/ 263840 w 1417917"/>
              <a:gd name="connsiteY71" fmla="*/ 350595 h 682036"/>
              <a:gd name="connsiteX72" fmla="*/ 223008 w 1417917"/>
              <a:gd name="connsiteY72" fmla="*/ 375274 h 682036"/>
              <a:gd name="connsiteX73" fmla="*/ 261148 w 1417917"/>
              <a:gd name="connsiteY73" fmla="*/ 546232 h 682036"/>
              <a:gd name="connsiteX74" fmla="*/ 717484 w 1417917"/>
              <a:gd name="connsiteY74" fmla="*/ 259956 h 682036"/>
              <a:gd name="connsiteX75" fmla="*/ 170060 w 1417917"/>
              <a:gd name="connsiteY75" fmla="*/ 93934 h 682036"/>
              <a:gd name="connsiteX76" fmla="*/ 172753 w 1417917"/>
              <a:gd name="connsiteY76" fmla="*/ 85857 h 682036"/>
              <a:gd name="connsiteX77" fmla="*/ 720176 w 1417917"/>
              <a:gd name="connsiteY77" fmla="*/ 251879 h 682036"/>
              <a:gd name="connsiteX78" fmla="*/ 717484 w 1417917"/>
              <a:gd name="connsiteY78" fmla="*/ 259956 h 682036"/>
              <a:gd name="connsiteX79" fmla="*/ 1132090 w 1417917"/>
              <a:gd name="connsiteY79" fmla="*/ 605461 h 682036"/>
              <a:gd name="connsiteX80" fmla="*/ 956645 w 1417917"/>
              <a:gd name="connsiteY80" fmla="*/ 354633 h 682036"/>
              <a:gd name="connsiteX81" fmla="*/ 1132090 w 1417917"/>
              <a:gd name="connsiteY81" fmla="*/ 605461 h 6820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1417917" h="682036">
                <a:moveTo>
                  <a:pt x="1330868" y="154"/>
                </a:moveTo>
                <a:cubicBezTo>
                  <a:pt x="1337150" y="3295"/>
                  <a:pt x="1350162" y="6436"/>
                  <a:pt x="1351060" y="11372"/>
                </a:cubicBezTo>
                <a:cubicBezTo>
                  <a:pt x="1352854" y="22141"/>
                  <a:pt x="1350611" y="35153"/>
                  <a:pt x="1345227" y="44576"/>
                </a:cubicBezTo>
                <a:cubicBezTo>
                  <a:pt x="1338496" y="56691"/>
                  <a:pt x="1327278" y="66114"/>
                  <a:pt x="1317855" y="76434"/>
                </a:cubicBezTo>
                <a:cubicBezTo>
                  <a:pt x="1305291" y="90344"/>
                  <a:pt x="1294522" y="83614"/>
                  <a:pt x="1283754" y="73742"/>
                </a:cubicBezTo>
                <a:cubicBezTo>
                  <a:pt x="1271190" y="62076"/>
                  <a:pt x="1277472" y="54896"/>
                  <a:pt x="1288689" y="47268"/>
                </a:cubicBezTo>
                <a:cubicBezTo>
                  <a:pt x="1295869" y="42333"/>
                  <a:pt x="1303497" y="36499"/>
                  <a:pt x="1307535" y="29320"/>
                </a:cubicBezTo>
                <a:cubicBezTo>
                  <a:pt x="1312022" y="21243"/>
                  <a:pt x="1313368" y="10923"/>
                  <a:pt x="1316061" y="603"/>
                </a:cubicBezTo>
                <a:cubicBezTo>
                  <a:pt x="1275228" y="-2089"/>
                  <a:pt x="1242921" y="4192"/>
                  <a:pt x="1211511" y="20346"/>
                </a:cubicBezTo>
                <a:cubicBezTo>
                  <a:pt x="1116386" y="69704"/>
                  <a:pt x="1020811" y="118613"/>
                  <a:pt x="925236" y="167073"/>
                </a:cubicBezTo>
                <a:cubicBezTo>
                  <a:pt x="916711" y="171560"/>
                  <a:pt x="906390" y="175150"/>
                  <a:pt x="897416" y="174253"/>
                </a:cubicBezTo>
                <a:cubicBezTo>
                  <a:pt x="874083" y="172009"/>
                  <a:pt x="851648" y="167073"/>
                  <a:pt x="828315" y="163484"/>
                </a:cubicBezTo>
                <a:cubicBezTo>
                  <a:pt x="832802" y="139254"/>
                  <a:pt x="818892" y="126690"/>
                  <a:pt x="795559" y="133869"/>
                </a:cubicBezTo>
                <a:cubicBezTo>
                  <a:pt x="786136" y="136561"/>
                  <a:pt x="777611" y="142843"/>
                  <a:pt x="768637" y="146433"/>
                </a:cubicBezTo>
                <a:cubicBezTo>
                  <a:pt x="762803" y="148676"/>
                  <a:pt x="756073" y="151817"/>
                  <a:pt x="749791" y="150920"/>
                </a:cubicBezTo>
                <a:cubicBezTo>
                  <a:pt x="673959" y="139254"/>
                  <a:pt x="598576" y="126690"/>
                  <a:pt x="527232" y="115023"/>
                </a:cubicBezTo>
                <a:cubicBezTo>
                  <a:pt x="524091" y="102459"/>
                  <a:pt x="524091" y="85857"/>
                  <a:pt x="518258" y="83614"/>
                </a:cubicBezTo>
                <a:cubicBezTo>
                  <a:pt x="509283" y="80024"/>
                  <a:pt x="496271" y="84960"/>
                  <a:pt x="485053" y="87652"/>
                </a:cubicBezTo>
                <a:cubicBezTo>
                  <a:pt x="480117" y="88998"/>
                  <a:pt x="476079" y="93934"/>
                  <a:pt x="471143" y="95280"/>
                </a:cubicBezTo>
                <a:cubicBezTo>
                  <a:pt x="460823" y="97972"/>
                  <a:pt x="449605" y="102011"/>
                  <a:pt x="439734" y="100665"/>
                </a:cubicBezTo>
                <a:cubicBezTo>
                  <a:pt x="355377" y="88101"/>
                  <a:pt x="271468" y="74191"/>
                  <a:pt x="187111" y="61178"/>
                </a:cubicBezTo>
                <a:cubicBezTo>
                  <a:pt x="181278" y="60281"/>
                  <a:pt x="173650" y="61627"/>
                  <a:pt x="168265" y="64768"/>
                </a:cubicBezTo>
                <a:cubicBezTo>
                  <a:pt x="153010" y="73742"/>
                  <a:pt x="138202" y="84062"/>
                  <a:pt x="120703" y="95729"/>
                </a:cubicBezTo>
                <a:cubicBezTo>
                  <a:pt x="308711" y="157651"/>
                  <a:pt x="494028" y="218675"/>
                  <a:pt x="680690" y="280148"/>
                </a:cubicBezTo>
                <a:cubicBezTo>
                  <a:pt x="677998" y="283289"/>
                  <a:pt x="677100" y="284186"/>
                  <a:pt x="676203" y="285084"/>
                </a:cubicBezTo>
                <a:cubicBezTo>
                  <a:pt x="594987" y="327711"/>
                  <a:pt x="513322" y="370787"/>
                  <a:pt x="431657" y="412517"/>
                </a:cubicBezTo>
                <a:cubicBezTo>
                  <a:pt x="425824" y="415658"/>
                  <a:pt x="415055" y="413414"/>
                  <a:pt x="408773" y="409824"/>
                </a:cubicBezTo>
                <a:cubicBezTo>
                  <a:pt x="361659" y="382004"/>
                  <a:pt x="315442" y="352838"/>
                  <a:pt x="268776" y="324570"/>
                </a:cubicBezTo>
                <a:cubicBezTo>
                  <a:pt x="263840" y="321429"/>
                  <a:pt x="255764" y="317839"/>
                  <a:pt x="251276" y="319634"/>
                </a:cubicBezTo>
                <a:cubicBezTo>
                  <a:pt x="229739" y="328160"/>
                  <a:pt x="209098" y="338929"/>
                  <a:pt x="188009" y="348800"/>
                </a:cubicBezTo>
                <a:cubicBezTo>
                  <a:pt x="195637" y="383351"/>
                  <a:pt x="203265" y="416106"/>
                  <a:pt x="211342" y="451106"/>
                </a:cubicBezTo>
                <a:cubicBezTo>
                  <a:pt x="139099" y="443478"/>
                  <a:pt x="69550" y="436298"/>
                  <a:pt x="0" y="428670"/>
                </a:cubicBezTo>
                <a:cubicBezTo>
                  <a:pt x="2244" y="433157"/>
                  <a:pt x="4487" y="434503"/>
                  <a:pt x="7628" y="436298"/>
                </a:cubicBezTo>
                <a:cubicBezTo>
                  <a:pt x="68204" y="466810"/>
                  <a:pt x="129228" y="496874"/>
                  <a:pt x="189804" y="527835"/>
                </a:cubicBezTo>
                <a:cubicBezTo>
                  <a:pt x="196983" y="531873"/>
                  <a:pt x="204162" y="540847"/>
                  <a:pt x="206406" y="548924"/>
                </a:cubicBezTo>
                <a:cubicBezTo>
                  <a:pt x="209996" y="561039"/>
                  <a:pt x="216277" y="567321"/>
                  <a:pt x="227495" y="564629"/>
                </a:cubicBezTo>
                <a:cubicBezTo>
                  <a:pt x="256661" y="558347"/>
                  <a:pt x="278199" y="573154"/>
                  <a:pt x="300634" y="587961"/>
                </a:cubicBezTo>
                <a:cubicBezTo>
                  <a:pt x="334287" y="610846"/>
                  <a:pt x="368389" y="632832"/>
                  <a:pt x="402491" y="655268"/>
                </a:cubicBezTo>
                <a:cubicBezTo>
                  <a:pt x="407427" y="658409"/>
                  <a:pt x="412363" y="660652"/>
                  <a:pt x="422234" y="666037"/>
                </a:cubicBezTo>
                <a:cubicBezTo>
                  <a:pt x="422234" y="624756"/>
                  <a:pt x="422683" y="587513"/>
                  <a:pt x="421785" y="550270"/>
                </a:cubicBezTo>
                <a:cubicBezTo>
                  <a:pt x="421785" y="537706"/>
                  <a:pt x="426273" y="533668"/>
                  <a:pt x="438388" y="531424"/>
                </a:cubicBezTo>
                <a:cubicBezTo>
                  <a:pt x="508386" y="519309"/>
                  <a:pt x="579282" y="509886"/>
                  <a:pt x="645691" y="481618"/>
                </a:cubicBezTo>
                <a:cubicBezTo>
                  <a:pt x="717484" y="451106"/>
                  <a:pt x="790175" y="423286"/>
                  <a:pt x="861968" y="393222"/>
                </a:cubicBezTo>
                <a:cubicBezTo>
                  <a:pt x="875878" y="387389"/>
                  <a:pt x="886198" y="388286"/>
                  <a:pt x="898762" y="396363"/>
                </a:cubicBezTo>
                <a:cubicBezTo>
                  <a:pt x="964722" y="438990"/>
                  <a:pt x="1020811" y="491938"/>
                  <a:pt x="1064335" y="557001"/>
                </a:cubicBezTo>
                <a:cubicBezTo>
                  <a:pt x="1092155" y="598282"/>
                  <a:pt x="1115488" y="642255"/>
                  <a:pt x="1141065" y="685331"/>
                </a:cubicBezTo>
                <a:cubicBezTo>
                  <a:pt x="1148692" y="679947"/>
                  <a:pt x="1157666" y="672319"/>
                  <a:pt x="1167538" y="667383"/>
                </a:cubicBezTo>
                <a:cubicBezTo>
                  <a:pt x="1188179" y="657062"/>
                  <a:pt x="1197602" y="643153"/>
                  <a:pt x="1188627" y="619820"/>
                </a:cubicBezTo>
                <a:cubicBezTo>
                  <a:pt x="1184140" y="608602"/>
                  <a:pt x="1189525" y="601423"/>
                  <a:pt x="1202089" y="598730"/>
                </a:cubicBezTo>
                <a:cubicBezTo>
                  <a:pt x="1215101" y="595590"/>
                  <a:pt x="1227665" y="590654"/>
                  <a:pt x="1239331" y="584820"/>
                </a:cubicBezTo>
                <a:cubicBezTo>
                  <a:pt x="1256831" y="576295"/>
                  <a:pt x="1262664" y="560590"/>
                  <a:pt x="1255934" y="544886"/>
                </a:cubicBezTo>
                <a:cubicBezTo>
                  <a:pt x="1248306" y="527386"/>
                  <a:pt x="1233050" y="530976"/>
                  <a:pt x="1219588" y="533668"/>
                </a:cubicBezTo>
                <a:cubicBezTo>
                  <a:pt x="1205678" y="536809"/>
                  <a:pt x="1192217" y="542642"/>
                  <a:pt x="1176961" y="547578"/>
                </a:cubicBezTo>
                <a:cubicBezTo>
                  <a:pt x="1172474" y="520207"/>
                  <a:pt x="1167987" y="494630"/>
                  <a:pt x="1163948" y="469054"/>
                </a:cubicBezTo>
                <a:cubicBezTo>
                  <a:pt x="1163051" y="464567"/>
                  <a:pt x="1163500" y="460080"/>
                  <a:pt x="1163051" y="454695"/>
                </a:cubicBezTo>
                <a:cubicBezTo>
                  <a:pt x="1171128" y="452003"/>
                  <a:pt x="1178756" y="449759"/>
                  <a:pt x="1186384" y="447067"/>
                </a:cubicBezTo>
                <a:cubicBezTo>
                  <a:pt x="1194461" y="444375"/>
                  <a:pt x="1202986" y="442131"/>
                  <a:pt x="1210614" y="438542"/>
                </a:cubicBezTo>
                <a:cubicBezTo>
                  <a:pt x="1230357" y="429568"/>
                  <a:pt x="1240229" y="408478"/>
                  <a:pt x="1232601" y="390979"/>
                </a:cubicBezTo>
                <a:cubicBezTo>
                  <a:pt x="1225422" y="373928"/>
                  <a:pt x="1213306" y="370787"/>
                  <a:pt x="1188627" y="379312"/>
                </a:cubicBezTo>
                <a:cubicBezTo>
                  <a:pt x="1176961" y="383351"/>
                  <a:pt x="1164846" y="386940"/>
                  <a:pt x="1150936" y="390979"/>
                </a:cubicBezTo>
                <a:cubicBezTo>
                  <a:pt x="1144654" y="353736"/>
                  <a:pt x="1139718" y="318288"/>
                  <a:pt x="1132539" y="283289"/>
                </a:cubicBezTo>
                <a:cubicBezTo>
                  <a:pt x="1129398" y="268033"/>
                  <a:pt x="1132539" y="259507"/>
                  <a:pt x="1146449" y="250982"/>
                </a:cubicBezTo>
                <a:cubicBezTo>
                  <a:pt x="1207473" y="212842"/>
                  <a:pt x="1268049" y="174253"/>
                  <a:pt x="1328175" y="133869"/>
                </a:cubicBezTo>
                <a:cubicBezTo>
                  <a:pt x="1367662" y="107395"/>
                  <a:pt x="1395482" y="70152"/>
                  <a:pt x="1420609" y="29320"/>
                </a:cubicBezTo>
                <a:cubicBezTo>
                  <a:pt x="1392790" y="5987"/>
                  <a:pt x="1361829" y="-295"/>
                  <a:pt x="1330868" y="154"/>
                </a:cubicBezTo>
                <a:close/>
                <a:moveTo>
                  <a:pt x="261148" y="546232"/>
                </a:moveTo>
                <a:cubicBezTo>
                  <a:pt x="258456" y="546680"/>
                  <a:pt x="256212" y="547129"/>
                  <a:pt x="253520" y="547578"/>
                </a:cubicBezTo>
                <a:cubicBezTo>
                  <a:pt x="250828" y="536360"/>
                  <a:pt x="248136" y="525142"/>
                  <a:pt x="245443" y="513925"/>
                </a:cubicBezTo>
                <a:cubicBezTo>
                  <a:pt x="235572" y="471746"/>
                  <a:pt x="226149" y="429568"/>
                  <a:pt x="215829" y="387838"/>
                </a:cubicBezTo>
                <a:cubicBezTo>
                  <a:pt x="212688" y="374825"/>
                  <a:pt x="214034" y="366748"/>
                  <a:pt x="227944" y="361364"/>
                </a:cubicBezTo>
                <a:cubicBezTo>
                  <a:pt x="239162" y="356877"/>
                  <a:pt x="249482" y="350595"/>
                  <a:pt x="260699" y="345210"/>
                </a:cubicBezTo>
                <a:cubicBezTo>
                  <a:pt x="261597" y="347005"/>
                  <a:pt x="262943" y="348800"/>
                  <a:pt x="263840" y="350595"/>
                </a:cubicBezTo>
                <a:cubicBezTo>
                  <a:pt x="250828" y="358223"/>
                  <a:pt x="237815" y="366300"/>
                  <a:pt x="223008" y="375274"/>
                </a:cubicBezTo>
                <a:cubicBezTo>
                  <a:pt x="235123" y="431811"/>
                  <a:pt x="248136" y="489246"/>
                  <a:pt x="261148" y="546232"/>
                </a:cubicBezTo>
                <a:close/>
                <a:moveTo>
                  <a:pt x="717484" y="259956"/>
                </a:moveTo>
                <a:cubicBezTo>
                  <a:pt x="534860" y="204765"/>
                  <a:pt x="352685" y="149125"/>
                  <a:pt x="170060" y="93934"/>
                </a:cubicBezTo>
                <a:cubicBezTo>
                  <a:pt x="170958" y="91242"/>
                  <a:pt x="171855" y="88550"/>
                  <a:pt x="172753" y="85857"/>
                </a:cubicBezTo>
                <a:cubicBezTo>
                  <a:pt x="355377" y="141048"/>
                  <a:pt x="537552" y="196688"/>
                  <a:pt x="720176" y="251879"/>
                </a:cubicBezTo>
                <a:cubicBezTo>
                  <a:pt x="718830" y="254571"/>
                  <a:pt x="718382" y="257264"/>
                  <a:pt x="717484" y="259956"/>
                </a:cubicBezTo>
                <a:close/>
                <a:moveTo>
                  <a:pt x="1132090" y="605461"/>
                </a:moveTo>
                <a:cubicBezTo>
                  <a:pt x="1088566" y="511232"/>
                  <a:pt x="1023503" y="432709"/>
                  <a:pt x="956645" y="354633"/>
                </a:cubicBezTo>
                <a:cubicBezTo>
                  <a:pt x="997478" y="370338"/>
                  <a:pt x="1130295" y="560142"/>
                  <a:pt x="1132090" y="605461"/>
                </a:cubicBezTo>
                <a:close/>
              </a:path>
            </a:pathLst>
          </a:custGeom>
          <a:solidFill>
            <a:schemeClr val="accent5"/>
          </a:solidFill>
          <a:ln w="4485" cap="flat">
            <a:solidFill>
              <a:srgbClr val="00B050"/>
            </a:solidFill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22242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D6A2D45-FE71-45F3-BC5E-44FEBBFAC98A}"/>
              </a:ext>
            </a:extLst>
          </p:cNvPr>
          <p:cNvGrpSpPr/>
          <p:nvPr/>
        </p:nvGrpSpPr>
        <p:grpSpPr>
          <a:xfrm>
            <a:off x="5855197" y="1815304"/>
            <a:ext cx="5745011" cy="4344630"/>
            <a:chOff x="5885014" y="654503"/>
            <a:chExt cx="5745011" cy="434463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DE8CF79-C4DC-4256-B3FC-D8396EF89A35}"/>
                </a:ext>
              </a:extLst>
            </p:cNvPr>
            <p:cNvGrpSpPr/>
            <p:nvPr/>
          </p:nvGrpSpPr>
          <p:grpSpPr>
            <a:xfrm>
              <a:off x="6903916" y="718301"/>
              <a:ext cx="4726109" cy="701496"/>
              <a:chOff x="6751979" y="1666120"/>
              <a:chExt cx="4526164" cy="701496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8E1C952-85DD-4DB6-AAE3-6860651F3B58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Data obtained from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TradingView</a:t>
                </a:r>
                <a:endParaRPr lang="en-US" altLang="ko-KR" sz="1200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6256C016-2CE9-4A41-AAAD-479E0F70132F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430887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200" b="1" dirty="0">
                    <a:solidFill>
                      <a:schemeClr val="bg1"/>
                    </a:solidFill>
                    <a:cs typeface="Arial" pitchFamily="34" charset="0"/>
                  </a:rPr>
                  <a:t>Insight to the US economy</a:t>
                </a:r>
                <a:endParaRPr lang="ko-KR" altLang="en-US" sz="22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68954F2-9FF7-439F-AEAB-75F9457D5B63}"/>
                </a:ext>
              </a:extLst>
            </p:cNvPr>
            <p:cNvSpPr txBox="1"/>
            <p:nvPr/>
          </p:nvSpPr>
          <p:spPr>
            <a:xfrm>
              <a:off x="5885014" y="654503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01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85E3EB12-866A-4616-9661-235355DF8A5F}"/>
                </a:ext>
              </a:extLst>
            </p:cNvPr>
            <p:cNvGrpSpPr/>
            <p:nvPr/>
          </p:nvGrpSpPr>
          <p:grpSpPr>
            <a:xfrm>
              <a:off x="6903916" y="1889512"/>
              <a:ext cx="4726109" cy="886162"/>
              <a:chOff x="6751979" y="1666120"/>
              <a:chExt cx="4526164" cy="886162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D507198E-A196-4A48-A05D-D321491ED281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altLang="ko-KR" sz="1200" dirty="0">
                    <a:solidFill>
                      <a:schemeClr val="bg1"/>
                    </a:solidFill>
                    <a:cs typeface="Arial" pitchFamily="34" charset="0"/>
                  </a:rPr>
                  <a:t>Predicting the U.S. stock market (S&amp;P 500 and NASDAQ 100), Gold and Bitcoin – Fitting the Prophet() model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986944A9-8317-4701-8923-95546EBC6A81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430887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200" b="1" dirty="0">
                    <a:solidFill>
                      <a:schemeClr val="bg1"/>
                    </a:solidFill>
                    <a:cs typeface="Arial" pitchFamily="34" charset="0"/>
                  </a:rPr>
                  <a:t>Prediction Model</a:t>
                </a:r>
                <a:endParaRPr lang="ko-KR" altLang="en-US" sz="22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6A42029-48EF-40B7-A20B-9D05D2DD248A}"/>
                </a:ext>
              </a:extLst>
            </p:cNvPr>
            <p:cNvSpPr txBox="1"/>
            <p:nvPr/>
          </p:nvSpPr>
          <p:spPr>
            <a:xfrm>
              <a:off x="5885014" y="1825714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02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34716221-0920-43D2-8214-692D549C8529}"/>
                </a:ext>
              </a:extLst>
            </p:cNvPr>
            <p:cNvGrpSpPr/>
            <p:nvPr/>
          </p:nvGrpSpPr>
          <p:grpSpPr>
            <a:xfrm>
              <a:off x="6903916" y="3060723"/>
              <a:ext cx="4726109" cy="701496"/>
              <a:chOff x="6751979" y="1666120"/>
              <a:chExt cx="4526164" cy="701496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DA8B8FD6-80F9-4576-90AF-C6AE8A378DB0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altLang="ko-KR" sz="1200" dirty="0">
                    <a:solidFill>
                      <a:schemeClr val="bg1"/>
                    </a:solidFill>
                    <a:cs typeface="Arial" pitchFamily="34" charset="0"/>
                  </a:rPr>
                  <a:t>Creating a strategy for crypto trading 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8E88DC5F-7B11-4BFE-A62A-1B2C2273B5B4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430887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200" b="1" dirty="0">
                    <a:solidFill>
                      <a:schemeClr val="bg1"/>
                    </a:solidFill>
                    <a:cs typeface="Arial" pitchFamily="34" charset="0"/>
                  </a:rPr>
                  <a:t>Trading Strategy</a:t>
                </a:r>
                <a:endParaRPr lang="ko-KR" altLang="en-US" sz="22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B0212152-D2D8-461E-8E4F-7D4F53482A03}"/>
                </a:ext>
              </a:extLst>
            </p:cNvPr>
            <p:cNvSpPr txBox="1"/>
            <p:nvPr/>
          </p:nvSpPr>
          <p:spPr>
            <a:xfrm>
              <a:off x="5885014" y="2996925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03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18233B18-C5F8-4857-9674-02EC79188E0E}"/>
                </a:ext>
              </a:extLst>
            </p:cNvPr>
            <p:cNvGrpSpPr/>
            <p:nvPr/>
          </p:nvGrpSpPr>
          <p:grpSpPr>
            <a:xfrm>
              <a:off x="6903916" y="4231934"/>
              <a:ext cx="4726109" cy="701496"/>
              <a:chOff x="6751979" y="1666120"/>
              <a:chExt cx="4526164" cy="701496"/>
            </a:xfrm>
          </p:grpSpPr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1B74CB9-D5B6-4AA3-9CED-9A69FC597DBC}"/>
                  </a:ext>
                </a:extLst>
              </p:cNvPr>
              <p:cNvSpPr txBox="1"/>
              <p:nvPr/>
            </p:nvSpPr>
            <p:spPr>
              <a:xfrm>
                <a:off x="6770451" y="2090617"/>
                <a:ext cx="450769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Deploying a crypto trading bot, connected to </a:t>
                </a:r>
                <a:r>
                  <a:rPr lang="en-US" altLang="ko-KR" sz="1200" dirty="0" err="1">
                    <a:solidFill>
                      <a:schemeClr val="bg1"/>
                    </a:solidFill>
                    <a:cs typeface="Arial" pitchFamily="34" charset="0"/>
                  </a:rPr>
                  <a:t>Bybit’s</a:t>
                </a:r>
                <a:r>
                  <a:rPr lang="en-US" altLang="ko-KR" sz="1200" dirty="0">
                    <a:solidFill>
                      <a:schemeClr val="bg1"/>
                    </a:solidFill>
                    <a:cs typeface="Arial" pitchFamily="34" charset="0"/>
                  </a:rPr>
                  <a:t> API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4F95DDF-9AF8-4AF7-867B-79BCE192BEEE}"/>
                  </a:ext>
                </a:extLst>
              </p:cNvPr>
              <p:cNvSpPr txBox="1"/>
              <p:nvPr/>
            </p:nvSpPr>
            <p:spPr>
              <a:xfrm>
                <a:off x="6751979" y="1666120"/>
                <a:ext cx="4507692" cy="507831"/>
              </a:xfrm>
              <a:prstGeom prst="rect">
                <a:avLst/>
              </a:prstGeom>
              <a:noFill/>
            </p:spPr>
            <p:txBody>
              <a:bodyPr wrap="square" lIns="108000" rIns="108000" rtlCol="0">
                <a:spAutoFit/>
              </a:bodyPr>
              <a:lstStyle/>
              <a:p>
                <a:r>
                  <a:rPr lang="en-US" altLang="ko-KR" sz="2200" b="1" dirty="0">
                    <a:solidFill>
                      <a:schemeClr val="bg1"/>
                    </a:solidFill>
                    <a:cs typeface="Arial" pitchFamily="34" charset="0"/>
                  </a:rPr>
                  <a:t>Trading</a:t>
                </a:r>
                <a:r>
                  <a:rPr lang="en-US" altLang="ko-KR" sz="2700" b="1" dirty="0">
                    <a:solidFill>
                      <a:schemeClr val="bg1"/>
                    </a:solidFill>
                    <a:cs typeface="Arial" pitchFamily="34" charset="0"/>
                  </a:rPr>
                  <a:t> </a:t>
                </a:r>
                <a:r>
                  <a:rPr lang="en-US" altLang="ko-KR" sz="2200" b="1" dirty="0">
                    <a:solidFill>
                      <a:schemeClr val="bg1"/>
                    </a:solidFill>
                    <a:cs typeface="Arial" pitchFamily="34" charset="0"/>
                  </a:rPr>
                  <a:t>bot</a:t>
                </a:r>
                <a:endParaRPr lang="ko-KR" altLang="en-US" sz="2200" b="1" dirty="0">
                  <a:solidFill>
                    <a:schemeClr val="bg1"/>
                  </a:solidFill>
                  <a:cs typeface="Arial" pitchFamily="34" charset="0"/>
                </a:endParaRPr>
              </a:p>
            </p:txBody>
          </p:sp>
        </p:grp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394A60E4-672D-45B2-B6C9-4CCEC944A519}"/>
                </a:ext>
              </a:extLst>
            </p:cNvPr>
            <p:cNvSpPr txBox="1"/>
            <p:nvPr/>
          </p:nvSpPr>
          <p:spPr>
            <a:xfrm>
              <a:off x="5885014" y="4168136"/>
              <a:ext cx="958096" cy="83099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ctr"/>
              <a:r>
                <a:rPr lang="en-US" altLang="ko-KR" sz="4800" b="1" dirty="0">
                  <a:solidFill>
                    <a:schemeClr val="bg1"/>
                  </a:solidFill>
                  <a:cs typeface="Arial" pitchFamily="34" charset="0"/>
                </a:rPr>
                <a:t>04</a:t>
              </a:r>
              <a:endParaRPr lang="ko-KR" altLang="en-US" sz="48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4637838" y="413748"/>
            <a:ext cx="6191673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5400" dirty="0">
                <a:solidFill>
                  <a:schemeClr val="bg1"/>
                </a:solidFill>
                <a:cs typeface="Arial" pitchFamily="34" charset="0"/>
              </a:rPr>
              <a:t>Contents</a:t>
            </a:r>
            <a:endParaRPr lang="ko-KR" altLang="en-US" sz="54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33848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Variables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3D19344-E707-42AC-9614-3A58E1B5A870}"/>
              </a:ext>
            </a:extLst>
          </p:cNvPr>
          <p:cNvGrpSpPr/>
          <p:nvPr/>
        </p:nvGrpSpPr>
        <p:grpSpPr>
          <a:xfrm>
            <a:off x="901300" y="1864081"/>
            <a:ext cx="10361647" cy="4152161"/>
            <a:chOff x="467544" y="1347614"/>
            <a:chExt cx="8208912" cy="3289508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79A3855-E69D-47E2-8DB8-BDBD7A73107F}"/>
                </a:ext>
              </a:extLst>
            </p:cNvPr>
            <p:cNvSpPr/>
            <p:nvPr/>
          </p:nvSpPr>
          <p:spPr>
            <a:xfrm>
              <a:off x="467544" y="1347614"/>
              <a:ext cx="4032448" cy="1584176"/>
            </a:xfrm>
            <a:custGeom>
              <a:avLst/>
              <a:gdLst/>
              <a:ahLst/>
              <a:cxnLst/>
              <a:rect l="l" t="t" r="r" b="b"/>
              <a:pathLst>
                <a:path w="4032448" h="1584176">
                  <a:moveTo>
                    <a:pt x="0" y="0"/>
                  </a:moveTo>
                  <a:lnTo>
                    <a:pt x="4032448" y="0"/>
                  </a:lnTo>
                  <a:lnTo>
                    <a:pt x="4032448" y="719832"/>
                  </a:lnTo>
                  <a:lnTo>
                    <a:pt x="3168104" y="1584176"/>
                  </a:lnTo>
                  <a:lnTo>
                    <a:pt x="0" y="1584176"/>
                  </a:lnTo>
                  <a:close/>
                </a:path>
              </a:pathLst>
            </a:custGeom>
            <a:noFill/>
            <a:ln w="190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" name="Rectangle 3">
              <a:extLst>
                <a:ext uri="{FF2B5EF4-FFF2-40B4-BE49-F238E27FC236}">
                  <a16:creationId xmlns:a16="http://schemas.microsoft.com/office/drawing/2014/main" id="{F6E84038-9087-4873-88CD-22B1598E99CB}"/>
                </a:ext>
              </a:extLst>
            </p:cNvPr>
            <p:cNvSpPr/>
            <p:nvPr/>
          </p:nvSpPr>
          <p:spPr>
            <a:xfrm flipH="1">
              <a:off x="4644008" y="1347614"/>
              <a:ext cx="4032448" cy="1584176"/>
            </a:xfrm>
            <a:custGeom>
              <a:avLst/>
              <a:gdLst/>
              <a:ahLst/>
              <a:cxnLst/>
              <a:rect l="l" t="t" r="r" b="b"/>
              <a:pathLst>
                <a:path w="4032448" h="1584176">
                  <a:moveTo>
                    <a:pt x="0" y="0"/>
                  </a:moveTo>
                  <a:lnTo>
                    <a:pt x="4032448" y="0"/>
                  </a:lnTo>
                  <a:lnTo>
                    <a:pt x="4032448" y="719832"/>
                  </a:lnTo>
                  <a:lnTo>
                    <a:pt x="3168104" y="1584176"/>
                  </a:lnTo>
                  <a:lnTo>
                    <a:pt x="0" y="1584176"/>
                  </a:lnTo>
                  <a:close/>
                </a:path>
              </a:pathLst>
            </a:custGeom>
            <a:solidFill>
              <a:schemeClr val="accent2"/>
            </a:solidFill>
            <a:ln w="1905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" name="Rectangle 3">
              <a:extLst>
                <a:ext uri="{FF2B5EF4-FFF2-40B4-BE49-F238E27FC236}">
                  <a16:creationId xmlns:a16="http://schemas.microsoft.com/office/drawing/2014/main" id="{56A3D809-432A-4ACC-806F-F36540600357}"/>
                </a:ext>
              </a:extLst>
            </p:cNvPr>
            <p:cNvSpPr/>
            <p:nvPr/>
          </p:nvSpPr>
          <p:spPr>
            <a:xfrm flipV="1">
              <a:off x="467544" y="3052946"/>
              <a:ext cx="4032448" cy="1584176"/>
            </a:xfrm>
            <a:custGeom>
              <a:avLst/>
              <a:gdLst/>
              <a:ahLst/>
              <a:cxnLst/>
              <a:rect l="l" t="t" r="r" b="b"/>
              <a:pathLst>
                <a:path w="4032448" h="1584176">
                  <a:moveTo>
                    <a:pt x="0" y="0"/>
                  </a:moveTo>
                  <a:lnTo>
                    <a:pt x="4032448" y="0"/>
                  </a:lnTo>
                  <a:lnTo>
                    <a:pt x="4032448" y="719832"/>
                  </a:lnTo>
                  <a:lnTo>
                    <a:pt x="3168104" y="1584176"/>
                  </a:lnTo>
                  <a:lnTo>
                    <a:pt x="0" y="1584176"/>
                  </a:lnTo>
                  <a:close/>
                </a:path>
              </a:pathLst>
            </a:custGeom>
            <a:solidFill>
              <a:schemeClr val="accent4"/>
            </a:solidFill>
            <a:ln w="19050"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7" name="Rectangle 3">
              <a:extLst>
                <a:ext uri="{FF2B5EF4-FFF2-40B4-BE49-F238E27FC236}">
                  <a16:creationId xmlns:a16="http://schemas.microsoft.com/office/drawing/2014/main" id="{09A20BD4-7F22-4882-B049-8C2BA4041012}"/>
                </a:ext>
              </a:extLst>
            </p:cNvPr>
            <p:cNvSpPr/>
            <p:nvPr/>
          </p:nvSpPr>
          <p:spPr>
            <a:xfrm flipH="1" flipV="1">
              <a:off x="4635624" y="3052946"/>
              <a:ext cx="4032448" cy="1584176"/>
            </a:xfrm>
            <a:custGeom>
              <a:avLst/>
              <a:gdLst/>
              <a:ahLst/>
              <a:cxnLst/>
              <a:rect l="l" t="t" r="r" b="b"/>
              <a:pathLst>
                <a:path w="4032448" h="1584176">
                  <a:moveTo>
                    <a:pt x="0" y="0"/>
                  </a:moveTo>
                  <a:lnTo>
                    <a:pt x="4032448" y="0"/>
                  </a:lnTo>
                  <a:lnTo>
                    <a:pt x="4032448" y="719832"/>
                  </a:lnTo>
                  <a:lnTo>
                    <a:pt x="3168104" y="1584176"/>
                  </a:lnTo>
                  <a:lnTo>
                    <a:pt x="0" y="1584176"/>
                  </a:lnTo>
                  <a:close/>
                </a:path>
              </a:pathLst>
            </a:custGeom>
            <a:noFill/>
            <a:ln w="190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9" name="Right Triangle 8">
              <a:extLst>
                <a:ext uri="{FF2B5EF4-FFF2-40B4-BE49-F238E27FC236}">
                  <a16:creationId xmlns:a16="http://schemas.microsoft.com/office/drawing/2014/main" id="{9DEBD402-A365-436E-949C-7BED5B25CFEC}"/>
                </a:ext>
              </a:extLst>
            </p:cNvPr>
            <p:cNvSpPr/>
            <p:nvPr/>
          </p:nvSpPr>
          <p:spPr>
            <a:xfrm rot="10800000">
              <a:off x="4932040" y="2349847"/>
              <a:ext cx="288032" cy="288032"/>
            </a:xfrm>
            <a:prstGeom prst="rtTriangl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0" name="Right Triangle 9">
              <a:extLst>
                <a:ext uri="{FF2B5EF4-FFF2-40B4-BE49-F238E27FC236}">
                  <a16:creationId xmlns:a16="http://schemas.microsoft.com/office/drawing/2014/main" id="{F3221612-829B-4666-A332-89C7D6D31EC0}"/>
                </a:ext>
              </a:extLst>
            </p:cNvPr>
            <p:cNvSpPr/>
            <p:nvPr/>
          </p:nvSpPr>
          <p:spPr>
            <a:xfrm rot="16200000">
              <a:off x="4932040" y="3348598"/>
              <a:ext cx="288032" cy="288032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1" name="Right Triangle 10">
              <a:extLst>
                <a:ext uri="{FF2B5EF4-FFF2-40B4-BE49-F238E27FC236}">
                  <a16:creationId xmlns:a16="http://schemas.microsoft.com/office/drawing/2014/main" id="{A1C083E4-3C14-47F7-AD76-9FAFB1B058FE}"/>
                </a:ext>
              </a:extLst>
            </p:cNvPr>
            <p:cNvSpPr/>
            <p:nvPr/>
          </p:nvSpPr>
          <p:spPr>
            <a:xfrm>
              <a:off x="3946788" y="3369919"/>
              <a:ext cx="288032" cy="288032"/>
            </a:xfrm>
            <a:prstGeom prst="rtTriangl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2" name="Right Triangle 11">
              <a:extLst>
                <a:ext uri="{FF2B5EF4-FFF2-40B4-BE49-F238E27FC236}">
                  <a16:creationId xmlns:a16="http://schemas.microsoft.com/office/drawing/2014/main" id="{4392E8B0-257E-447C-8343-9B7323C5EC6D}"/>
                </a:ext>
              </a:extLst>
            </p:cNvPr>
            <p:cNvSpPr/>
            <p:nvPr/>
          </p:nvSpPr>
          <p:spPr>
            <a:xfrm rot="5400000">
              <a:off x="3939168" y="2340540"/>
              <a:ext cx="288032" cy="288032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A265C77-DE86-46D8-A63A-499BDF8F5C71}"/>
              </a:ext>
            </a:extLst>
          </p:cNvPr>
          <p:cNvGrpSpPr/>
          <p:nvPr/>
        </p:nvGrpSpPr>
        <p:grpSpPr>
          <a:xfrm>
            <a:off x="1443843" y="2107775"/>
            <a:ext cx="3312368" cy="1561993"/>
            <a:chOff x="2530759" y="1610069"/>
            <a:chExt cx="1681201" cy="1561993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8D3CF91-1177-46EB-B111-21C102FB0011}"/>
                </a:ext>
              </a:extLst>
            </p:cNvPr>
            <p:cNvSpPr txBox="1"/>
            <p:nvPr/>
          </p:nvSpPr>
          <p:spPr>
            <a:xfrm>
              <a:off x="2530759" y="2002511"/>
              <a:ext cx="1681201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v"/>
              </a:pP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10 Year Bond minus 2 Year Bond Spread</a:t>
              </a:r>
            </a:p>
            <a:p>
              <a:pPr marL="285750" indent="-285750">
                <a:buFont typeface="Wingdings" panose="05000000000000000000" pitchFamily="2" charset="2"/>
                <a:buChar char="v"/>
              </a:pP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Interest Rates</a:t>
              </a:r>
            </a:p>
            <a:p>
              <a:pPr marL="285750" indent="-285750">
                <a:buFont typeface="Wingdings" panose="05000000000000000000" pitchFamily="2" charset="2"/>
                <a:buChar char="v"/>
              </a:pPr>
              <a:r>
                <a:rPr lang="en-US" altLang="ko-KR" sz="1400" dirty="0">
                  <a:solidFill>
                    <a:srgbClr val="FF0000"/>
                  </a:solidFill>
                  <a:cs typeface="Arial" pitchFamily="34" charset="0"/>
                </a:rPr>
                <a:t>Dollar index strength (DXY)</a:t>
              </a:r>
            </a:p>
            <a:p>
              <a:pPr marL="285750" indent="-285750">
                <a:buFont typeface="Wingdings" panose="05000000000000000000" pitchFamily="2" charset="2"/>
                <a:buChar char="v"/>
              </a:pPr>
              <a:r>
                <a:rPr lang="en-US" altLang="ko-KR" sz="1400" dirty="0">
                  <a:solidFill>
                    <a:srgbClr val="FF0000"/>
                  </a:solidFill>
                  <a:cs typeface="Arial" pitchFamily="34" charset="0"/>
                </a:rPr>
                <a:t>Volatility index (VIX)</a:t>
              </a:r>
              <a:endParaRPr lang="ko-KR" altLang="en-US" sz="1400" dirty="0">
                <a:solidFill>
                  <a:srgbClr val="FF0000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D5C1536-EAFF-4C22-9933-01A80F6ABA97}"/>
                </a:ext>
              </a:extLst>
            </p:cNvPr>
            <p:cNvSpPr txBox="1"/>
            <p:nvPr/>
          </p:nvSpPr>
          <p:spPr>
            <a:xfrm>
              <a:off x="2530759" y="1610069"/>
              <a:ext cx="1681201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600" b="1" dirty="0">
                  <a:solidFill>
                    <a:schemeClr val="accent1"/>
                  </a:solidFill>
                  <a:cs typeface="Arial" pitchFamily="34" charset="0"/>
                </a:rPr>
                <a:t>Credit Cycle</a:t>
              </a:r>
              <a:endParaRPr lang="ko-KR" altLang="en-US" sz="16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367072C-E621-4F0F-819D-01778CCB081D}"/>
              </a:ext>
            </a:extLst>
          </p:cNvPr>
          <p:cNvGrpSpPr/>
          <p:nvPr/>
        </p:nvGrpSpPr>
        <p:grpSpPr>
          <a:xfrm>
            <a:off x="1443843" y="4259952"/>
            <a:ext cx="3312368" cy="1101634"/>
            <a:chOff x="2530759" y="1639541"/>
            <a:chExt cx="1681201" cy="1101634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54C3F5D-9CD8-4983-8AA6-A73BB513A27E}"/>
                </a:ext>
              </a:extLst>
            </p:cNvPr>
            <p:cNvSpPr txBox="1"/>
            <p:nvPr/>
          </p:nvSpPr>
          <p:spPr>
            <a:xfrm>
              <a:off x="2530759" y="2002511"/>
              <a:ext cx="1681201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v"/>
              </a:pPr>
              <a:r>
                <a:rPr lang="en-US" altLang="ko-KR" sz="1400" dirty="0">
                  <a:solidFill>
                    <a:schemeClr val="bg1"/>
                  </a:solidFill>
                  <a:cs typeface="Arial" pitchFamily="34" charset="0"/>
                </a:rPr>
                <a:t>Consumer Price Index (CPI) Change YoY</a:t>
              </a:r>
            </a:p>
            <a:p>
              <a:endParaRPr lang="ko-KR" altLang="en-US" sz="14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B386DC2-542E-415F-995F-76ED10610D66}"/>
                </a:ext>
              </a:extLst>
            </p:cNvPr>
            <p:cNvSpPr txBox="1"/>
            <p:nvPr/>
          </p:nvSpPr>
          <p:spPr>
            <a:xfrm>
              <a:off x="2530759" y="1639541"/>
              <a:ext cx="1681201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Inflation Cycle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576B5BF-CFA7-49E1-8215-8E4D6260AC9D}"/>
              </a:ext>
            </a:extLst>
          </p:cNvPr>
          <p:cNvGrpSpPr/>
          <p:nvPr/>
        </p:nvGrpSpPr>
        <p:grpSpPr>
          <a:xfrm>
            <a:off x="7408034" y="2059372"/>
            <a:ext cx="3312368" cy="1610396"/>
            <a:chOff x="2530759" y="1561666"/>
            <a:chExt cx="1681201" cy="1610396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813C49D-CF63-4A84-91BC-06CB49DA0135}"/>
                </a:ext>
              </a:extLst>
            </p:cNvPr>
            <p:cNvSpPr txBox="1"/>
            <p:nvPr/>
          </p:nvSpPr>
          <p:spPr>
            <a:xfrm>
              <a:off x="2530759" y="2002511"/>
              <a:ext cx="1681201" cy="11695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en-US" altLang="ko-KR" sz="1400" dirty="0">
                  <a:solidFill>
                    <a:schemeClr val="bg1"/>
                  </a:solidFill>
                  <a:cs typeface="Arial" pitchFamily="34" charset="0"/>
                </a:rPr>
                <a:t>Gross Domestic Product (GDP) Change YoY</a:t>
              </a:r>
            </a:p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en-US" altLang="ko-KR" sz="1400" dirty="0">
                  <a:solidFill>
                    <a:schemeClr val="bg1"/>
                  </a:solidFill>
                  <a:cs typeface="Arial" pitchFamily="34" charset="0"/>
                </a:rPr>
                <a:t>Manufacturing Purchasing Managers Index (PMI)</a:t>
              </a:r>
            </a:p>
            <a:p>
              <a:pPr marL="171450" indent="-171450">
                <a:buFont typeface="Wingdings" panose="05000000000000000000" pitchFamily="2" charset="2"/>
                <a:buChar char="v"/>
              </a:pPr>
              <a:r>
                <a:rPr lang="en-US" altLang="ko-KR" sz="1400" dirty="0">
                  <a:solidFill>
                    <a:schemeClr val="bg1"/>
                  </a:solidFill>
                  <a:cs typeface="Arial" pitchFamily="34" charset="0"/>
                </a:rPr>
                <a:t>Unemployment Rate</a:t>
              </a:r>
              <a:endParaRPr lang="ko-KR" altLang="en-US" sz="14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B81E7AA-D498-4FDE-8A92-2698CB17128D}"/>
                </a:ext>
              </a:extLst>
            </p:cNvPr>
            <p:cNvSpPr txBox="1"/>
            <p:nvPr/>
          </p:nvSpPr>
          <p:spPr>
            <a:xfrm>
              <a:off x="2530759" y="1561666"/>
              <a:ext cx="1681201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Growth Cycle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FB26491-39BE-4248-A870-46DA01E8E852}"/>
              </a:ext>
            </a:extLst>
          </p:cNvPr>
          <p:cNvGrpSpPr/>
          <p:nvPr/>
        </p:nvGrpSpPr>
        <p:grpSpPr>
          <a:xfrm>
            <a:off x="7488154" y="4354002"/>
            <a:ext cx="3312368" cy="699804"/>
            <a:chOff x="2530759" y="1728644"/>
            <a:chExt cx="1681201" cy="699804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BADAE42-59ED-4E27-ABA1-9FDAFCCD67B5}"/>
                </a:ext>
              </a:extLst>
            </p:cNvPr>
            <p:cNvSpPr txBox="1"/>
            <p:nvPr/>
          </p:nvSpPr>
          <p:spPr>
            <a:xfrm>
              <a:off x="2530759" y="2120671"/>
              <a:ext cx="168120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Wingdings" panose="05000000000000000000" pitchFamily="2" charset="2"/>
                <a:buChar char="v"/>
              </a:pPr>
              <a:r>
                <a:rPr lang="en-US" altLang="ko-KR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Monetary Supply (M2)</a:t>
              </a:r>
              <a:endParaRPr lang="ko-KR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DD63E02-3314-4BBB-AED7-C1986FEA6A43}"/>
                </a:ext>
              </a:extLst>
            </p:cNvPr>
            <p:cNvSpPr txBox="1"/>
            <p:nvPr/>
          </p:nvSpPr>
          <p:spPr>
            <a:xfrm>
              <a:off x="2530759" y="1728644"/>
              <a:ext cx="1681201" cy="338554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600" b="1" dirty="0">
                  <a:solidFill>
                    <a:schemeClr val="accent3"/>
                  </a:solidFill>
                  <a:cs typeface="Arial" pitchFamily="34" charset="0"/>
                </a:rPr>
                <a:t>Liquidity Cycle</a:t>
              </a:r>
              <a:endParaRPr lang="ko-KR" altLang="en-US" sz="16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D2BE90E3-7B4C-735B-26BC-E407DE8DA8AA}"/>
              </a:ext>
            </a:extLst>
          </p:cNvPr>
          <p:cNvGrpSpPr/>
          <p:nvPr/>
        </p:nvGrpSpPr>
        <p:grpSpPr>
          <a:xfrm>
            <a:off x="4527221" y="3329609"/>
            <a:ext cx="2986762" cy="1416416"/>
            <a:chOff x="2245828" y="2111063"/>
            <a:chExt cx="7700344" cy="35433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67E3BC5B-E817-29B7-C6A8-4EEF5B5E4EC8}"/>
                </a:ext>
              </a:extLst>
            </p:cNvPr>
            <p:cNvSpPr/>
            <p:nvPr/>
          </p:nvSpPr>
          <p:spPr>
            <a:xfrm rot="20829115" flipH="1">
              <a:off x="2387548" y="2111063"/>
              <a:ext cx="2915765" cy="2538898"/>
            </a:xfrm>
            <a:custGeom>
              <a:avLst/>
              <a:gdLst>
                <a:gd name="connsiteX0" fmla="*/ 3387857 w 3391285"/>
                <a:gd name="connsiteY0" fmla="*/ 2317148 h 2952956"/>
                <a:gd name="connsiteX1" fmla="*/ 3368939 w 3391285"/>
                <a:gd name="connsiteY1" fmla="*/ 2283927 h 2952956"/>
                <a:gd name="connsiteX2" fmla="*/ 3343562 w 3391285"/>
                <a:gd name="connsiteY2" fmla="*/ 2247015 h 2952956"/>
                <a:gd name="connsiteX3" fmla="*/ 3346792 w 3391285"/>
                <a:gd name="connsiteY3" fmla="*/ 2224868 h 2952956"/>
                <a:gd name="connsiteX4" fmla="*/ 3350483 w 3391285"/>
                <a:gd name="connsiteY4" fmla="*/ 2200414 h 2952956"/>
                <a:gd name="connsiteX5" fmla="*/ 3297884 w 3391285"/>
                <a:gd name="connsiteY5" fmla="*/ 2112748 h 2952956"/>
                <a:gd name="connsiteX6" fmla="*/ 3242516 w 3391285"/>
                <a:gd name="connsiteY6" fmla="*/ 1912500 h 2952956"/>
                <a:gd name="connsiteX7" fmla="*/ 3230519 w 3391285"/>
                <a:gd name="connsiteY7" fmla="*/ 1788384 h 2952956"/>
                <a:gd name="connsiteX8" fmla="*/ 3216216 w 3391285"/>
                <a:gd name="connsiteY8" fmla="*/ 1769467 h 2952956"/>
                <a:gd name="connsiteX9" fmla="*/ 3137778 w 3391285"/>
                <a:gd name="connsiteY9" fmla="*/ 1700718 h 2952956"/>
                <a:gd name="connsiteX10" fmla="*/ 3157157 w 3391285"/>
                <a:gd name="connsiteY10" fmla="*/ 1637506 h 2952956"/>
                <a:gd name="connsiteX11" fmla="*/ 3182534 w 3391285"/>
                <a:gd name="connsiteY11" fmla="*/ 1611207 h 2952956"/>
                <a:gd name="connsiteX12" fmla="*/ 3177459 w 3391285"/>
                <a:gd name="connsiteY12" fmla="*/ 1454792 h 2952956"/>
                <a:gd name="connsiteX13" fmla="*/ 3104097 w 3391285"/>
                <a:gd name="connsiteY13" fmla="*/ 1081520 h 2952956"/>
                <a:gd name="connsiteX14" fmla="*/ 3089331 w 3391285"/>
                <a:gd name="connsiteY14" fmla="*/ 941716 h 2952956"/>
                <a:gd name="connsiteX15" fmla="*/ 3003511 w 3391285"/>
                <a:gd name="connsiteY15" fmla="*/ 788070 h 2952956"/>
                <a:gd name="connsiteX16" fmla="*/ 2788499 w 3391285"/>
                <a:gd name="connsiteY16" fmla="*/ 735932 h 2952956"/>
                <a:gd name="connsiteX17" fmla="*/ 2612706 w 3391285"/>
                <a:gd name="connsiteY17" fmla="*/ 813447 h 2952956"/>
                <a:gd name="connsiteX18" fmla="*/ 2555031 w 3391285"/>
                <a:gd name="connsiteY18" fmla="*/ 838824 h 2952956"/>
                <a:gd name="connsiteX19" fmla="*/ 2493665 w 3391285"/>
                <a:gd name="connsiteY19" fmla="*/ 849898 h 2952956"/>
                <a:gd name="connsiteX20" fmla="*/ 2263427 w 3391285"/>
                <a:gd name="connsiteY20" fmla="*/ 879889 h 2952956"/>
                <a:gd name="connsiteX21" fmla="*/ 1903535 w 3391285"/>
                <a:gd name="connsiteY21" fmla="*/ 851743 h 2952956"/>
                <a:gd name="connsiteX22" fmla="*/ 1690369 w 3391285"/>
                <a:gd name="connsiteY22" fmla="*/ 770076 h 2952956"/>
                <a:gd name="connsiteX23" fmla="*/ 1531186 w 3391285"/>
                <a:gd name="connsiteY23" fmla="*/ 681487 h 2952956"/>
                <a:gd name="connsiteX24" fmla="*/ 1447673 w 3391285"/>
                <a:gd name="connsiteY24" fmla="*/ 631656 h 2952956"/>
                <a:gd name="connsiteX25" fmla="*/ 1354931 w 3391285"/>
                <a:gd name="connsiteY25" fmla="*/ 569367 h 2952956"/>
                <a:gd name="connsiteX26" fmla="*/ 1205899 w 3391285"/>
                <a:gd name="connsiteY26" fmla="*/ 485854 h 2952956"/>
                <a:gd name="connsiteX27" fmla="*/ 1115927 w 3391285"/>
                <a:gd name="connsiteY27" fmla="*/ 432793 h 2952956"/>
                <a:gd name="connsiteX28" fmla="*/ 1122386 w 3391285"/>
                <a:gd name="connsiteY28" fmla="*/ 429101 h 2952956"/>
                <a:gd name="connsiteX29" fmla="*/ 1204515 w 3391285"/>
                <a:gd name="connsiteY29" fmla="*/ 402340 h 2952956"/>
                <a:gd name="connsiteX30" fmla="*/ 1261729 w 3391285"/>
                <a:gd name="connsiteY30" fmla="*/ 339129 h 2952956"/>
                <a:gd name="connsiteX31" fmla="*/ 1196210 w 3391285"/>
                <a:gd name="connsiteY31" fmla="*/ 213167 h 2952956"/>
                <a:gd name="connsiteX32" fmla="*/ 1152838 w 3391285"/>
                <a:gd name="connsiteY32" fmla="*/ 196556 h 2952956"/>
                <a:gd name="connsiteX33" fmla="*/ 795715 w 3391285"/>
                <a:gd name="connsiteY33" fmla="*/ 13842 h 2952956"/>
                <a:gd name="connsiteX34" fmla="*/ 760649 w 3391285"/>
                <a:gd name="connsiteY34" fmla="*/ 0 h 2952956"/>
                <a:gd name="connsiteX35" fmla="*/ 750037 w 3391285"/>
                <a:gd name="connsiteY35" fmla="*/ 11535 h 2952956"/>
                <a:gd name="connsiteX36" fmla="*/ 775414 w 3391285"/>
                <a:gd name="connsiteY36" fmla="*/ 59521 h 2952956"/>
                <a:gd name="connsiteX37" fmla="*/ 922139 w 3391285"/>
                <a:gd name="connsiteY37" fmla="*/ 180869 h 2952956"/>
                <a:gd name="connsiteX38" fmla="*/ 1057328 w 3391285"/>
                <a:gd name="connsiteY38" fmla="*/ 269457 h 2952956"/>
                <a:gd name="connsiteX39" fmla="*/ 1075784 w 3391285"/>
                <a:gd name="connsiteY39" fmla="*/ 288375 h 2952956"/>
                <a:gd name="connsiteX40" fmla="*/ 1013496 w 3391285"/>
                <a:gd name="connsiteY40" fmla="*/ 288375 h 2952956"/>
                <a:gd name="connsiteX41" fmla="*/ 996885 w 3391285"/>
                <a:gd name="connsiteY41" fmla="*/ 279608 h 2952956"/>
                <a:gd name="connsiteX42" fmla="*/ 943363 w 3391285"/>
                <a:gd name="connsiteY42" fmla="*/ 259306 h 2952956"/>
                <a:gd name="connsiteX43" fmla="*/ 915218 w 3391285"/>
                <a:gd name="connsiteY43" fmla="*/ 266227 h 2952956"/>
                <a:gd name="connsiteX44" fmla="*/ 886149 w 3391285"/>
                <a:gd name="connsiteY44" fmla="*/ 262075 h 2952956"/>
                <a:gd name="connsiteX45" fmla="*/ 838626 w 3391285"/>
                <a:gd name="connsiteY45" fmla="*/ 252385 h 2952956"/>
                <a:gd name="connsiteX46" fmla="*/ 780489 w 3391285"/>
                <a:gd name="connsiteY46" fmla="*/ 262998 h 2952956"/>
                <a:gd name="connsiteX47" fmla="*/ 676674 w 3391285"/>
                <a:gd name="connsiteY47" fmla="*/ 278685 h 2952956"/>
                <a:gd name="connsiteX48" fmla="*/ 487039 w 3391285"/>
                <a:gd name="connsiteY48" fmla="*/ 357585 h 2952956"/>
                <a:gd name="connsiteX49" fmla="*/ 458894 w 3391285"/>
                <a:gd name="connsiteY49" fmla="*/ 374195 h 2952956"/>
                <a:gd name="connsiteX50" fmla="*/ 229117 w 3391285"/>
                <a:gd name="connsiteY50" fmla="*/ 382500 h 2952956"/>
                <a:gd name="connsiteX51" fmla="*/ 90697 w 3391285"/>
                <a:gd name="connsiteY51" fmla="*/ 351125 h 2952956"/>
                <a:gd name="connsiteX52" fmla="*/ 70395 w 3391285"/>
                <a:gd name="connsiteY52" fmla="*/ 326671 h 2952956"/>
                <a:gd name="connsiteX53" fmla="*/ 72702 w 3391285"/>
                <a:gd name="connsiteY53" fmla="*/ 269457 h 2952956"/>
                <a:gd name="connsiteX54" fmla="*/ 83776 w 3391285"/>
                <a:gd name="connsiteY54" fmla="*/ 188712 h 2952956"/>
                <a:gd name="connsiteX55" fmla="*/ 58860 w 3391285"/>
                <a:gd name="connsiteY55" fmla="*/ 152262 h 2952956"/>
                <a:gd name="connsiteX56" fmla="*/ 65320 w 3391285"/>
                <a:gd name="connsiteY56" fmla="*/ 164258 h 2952956"/>
                <a:gd name="connsiteX57" fmla="*/ 45480 w 3391285"/>
                <a:gd name="connsiteY57" fmla="*/ 166104 h 2952956"/>
                <a:gd name="connsiteX58" fmla="*/ 724 w 3391285"/>
                <a:gd name="connsiteY58" fmla="*/ 318366 h 2952956"/>
                <a:gd name="connsiteX59" fmla="*/ 21948 w 3391285"/>
                <a:gd name="connsiteY59" fmla="*/ 412491 h 2952956"/>
                <a:gd name="connsiteX60" fmla="*/ 103155 w 3391285"/>
                <a:gd name="connsiteY60" fmla="*/ 475703 h 2952956"/>
                <a:gd name="connsiteX61" fmla="*/ 269259 w 3391285"/>
                <a:gd name="connsiteY61" fmla="*/ 520458 h 2952956"/>
                <a:gd name="connsiteX62" fmla="*/ 350004 w 3391285"/>
                <a:gd name="connsiteY62" fmla="*/ 527380 h 2952956"/>
                <a:gd name="connsiteX63" fmla="*/ 367998 w 3391285"/>
                <a:gd name="connsiteY63" fmla="*/ 537992 h 2952956"/>
                <a:gd name="connsiteX64" fmla="*/ 369382 w 3391285"/>
                <a:gd name="connsiteY64" fmla="*/ 553218 h 2952956"/>
                <a:gd name="connsiteX65" fmla="*/ 348619 w 3391285"/>
                <a:gd name="connsiteY65" fmla="*/ 553679 h 2952956"/>
                <a:gd name="connsiteX66" fmla="*/ 319551 w 3391285"/>
                <a:gd name="connsiteY66" fmla="*/ 546297 h 2952956"/>
                <a:gd name="connsiteX67" fmla="*/ 303402 w 3391285"/>
                <a:gd name="connsiteY67" fmla="*/ 567060 h 2952956"/>
                <a:gd name="connsiteX68" fmla="*/ 351849 w 3391285"/>
                <a:gd name="connsiteY68" fmla="*/ 653342 h 2952956"/>
                <a:gd name="connsiteX69" fmla="*/ 349080 w 3391285"/>
                <a:gd name="connsiteY69" fmla="*/ 725320 h 2952956"/>
                <a:gd name="connsiteX70" fmla="*/ 331086 w 3391285"/>
                <a:gd name="connsiteY70" fmla="*/ 747928 h 2952956"/>
                <a:gd name="connsiteX71" fmla="*/ 318628 w 3391285"/>
                <a:gd name="connsiteY71" fmla="*/ 768230 h 2952956"/>
                <a:gd name="connsiteX72" fmla="*/ 278025 w 3391285"/>
                <a:gd name="connsiteY72" fmla="*/ 822214 h 2952956"/>
                <a:gd name="connsiteX73" fmla="*/ 248034 w 3391285"/>
                <a:gd name="connsiteY73" fmla="*/ 868354 h 2952956"/>
                <a:gd name="connsiteX74" fmla="*/ 255417 w 3391285"/>
                <a:gd name="connsiteY74" fmla="*/ 991086 h 2952956"/>
                <a:gd name="connsiteX75" fmla="*/ 313092 w 3391285"/>
                <a:gd name="connsiteY75" fmla="*/ 1069985 h 2952956"/>
                <a:gd name="connsiteX76" fmla="*/ 340776 w 3391285"/>
                <a:gd name="connsiteY76" fmla="*/ 1093978 h 2952956"/>
                <a:gd name="connsiteX77" fmla="*/ 408140 w 3391285"/>
                <a:gd name="connsiteY77" fmla="*/ 1116125 h 2952956"/>
                <a:gd name="connsiteX78" fmla="*/ 501804 w 3391285"/>
                <a:gd name="connsiteY78" fmla="*/ 1111511 h 2952956"/>
                <a:gd name="connsiteX79" fmla="*/ 626382 w 3391285"/>
                <a:gd name="connsiteY79" fmla="*/ 1176568 h 2952956"/>
                <a:gd name="connsiteX80" fmla="*/ 657295 w 3391285"/>
                <a:gd name="connsiteY80" fmla="*/ 1208866 h 2952956"/>
                <a:gd name="connsiteX81" fmla="*/ 708972 w 3391285"/>
                <a:gd name="connsiteY81" fmla="*/ 1229629 h 2952956"/>
                <a:gd name="connsiteX82" fmla="*/ 751421 w 3391285"/>
                <a:gd name="connsiteY82" fmla="*/ 1258698 h 2952956"/>
                <a:gd name="connsiteX83" fmla="*/ 763879 w 3391285"/>
                <a:gd name="connsiteY83" fmla="*/ 1288227 h 2952956"/>
                <a:gd name="connsiteX84" fmla="*/ 878767 w 3391285"/>
                <a:gd name="connsiteY84" fmla="*/ 1515697 h 2952956"/>
                <a:gd name="connsiteX85" fmla="*/ 949361 w 3391285"/>
                <a:gd name="connsiteY85" fmla="*/ 1677187 h 2952956"/>
                <a:gd name="connsiteX86" fmla="*/ 1006575 w 3391285"/>
                <a:gd name="connsiteY86" fmla="*/ 1776849 h 2952956"/>
                <a:gd name="connsiteX87" fmla="*/ 1111313 w 3391285"/>
                <a:gd name="connsiteY87" fmla="*/ 1921728 h 2952956"/>
                <a:gd name="connsiteX88" fmla="*/ 1175447 w 3391285"/>
                <a:gd name="connsiteY88" fmla="*/ 2003858 h 2952956"/>
                <a:gd name="connsiteX89" fmla="*/ 1199901 w 3391285"/>
                <a:gd name="connsiteY89" fmla="*/ 2026928 h 2952956"/>
                <a:gd name="connsiteX90" fmla="*/ 1199440 w 3391285"/>
                <a:gd name="connsiteY90" fmla="*/ 2046306 h 2952956"/>
                <a:gd name="connsiteX91" fmla="*/ 1153300 w 3391285"/>
                <a:gd name="connsiteY91" fmla="*/ 2088755 h 2952956"/>
                <a:gd name="connsiteX92" fmla="*/ 1105314 w 3391285"/>
                <a:gd name="connsiteY92" fmla="*/ 2219793 h 2952956"/>
                <a:gd name="connsiteX93" fmla="*/ 1090550 w 3391285"/>
                <a:gd name="connsiteY93" fmla="*/ 2314841 h 2952956"/>
                <a:gd name="connsiteX94" fmla="*/ 1041179 w 3391285"/>
                <a:gd name="connsiteY94" fmla="*/ 2454645 h 2952956"/>
                <a:gd name="connsiteX95" fmla="*/ 990426 w 3391285"/>
                <a:gd name="connsiteY95" fmla="*/ 2567226 h 2952956"/>
                <a:gd name="connsiteX96" fmla="*/ 977507 w 3391285"/>
                <a:gd name="connsiteY96" fmla="*/ 2613828 h 2952956"/>
                <a:gd name="connsiteX97" fmla="*/ 981659 w 3391285"/>
                <a:gd name="connsiteY97" fmla="*/ 2656738 h 2952956"/>
                <a:gd name="connsiteX98" fmla="*/ 962280 w 3391285"/>
                <a:gd name="connsiteY98" fmla="*/ 2746711 h 2952956"/>
                <a:gd name="connsiteX99" fmla="*/ 953052 w 3391285"/>
                <a:gd name="connsiteY99" fmla="*/ 2773933 h 2952956"/>
                <a:gd name="connsiteX100" fmla="*/ 957666 w 3391285"/>
                <a:gd name="connsiteY100" fmla="*/ 2824687 h 2952956"/>
                <a:gd name="connsiteX101" fmla="*/ 957666 w 3391285"/>
                <a:gd name="connsiteY101" fmla="*/ 2908200 h 2952956"/>
                <a:gd name="connsiteX102" fmla="*/ 981198 w 3391285"/>
                <a:gd name="connsiteY102" fmla="*/ 2936346 h 2952956"/>
                <a:gd name="connsiteX103" fmla="*/ 984889 w 3391285"/>
                <a:gd name="connsiteY103" fmla="*/ 2939114 h 2952956"/>
                <a:gd name="connsiteX104" fmla="*/ 1053176 w 3391285"/>
                <a:gd name="connsiteY104" fmla="*/ 2946958 h 2952956"/>
                <a:gd name="connsiteX105" fmla="*/ 1180984 w 3391285"/>
                <a:gd name="connsiteY105" fmla="*/ 2823303 h 2952956"/>
                <a:gd name="connsiteX106" fmla="*/ 1179599 w 3391285"/>
                <a:gd name="connsiteY106" fmla="*/ 2776240 h 2952956"/>
                <a:gd name="connsiteX107" fmla="*/ 1165296 w 3391285"/>
                <a:gd name="connsiteY107" fmla="*/ 2749479 h 2952956"/>
                <a:gd name="connsiteX108" fmla="*/ 1141765 w 3391285"/>
                <a:gd name="connsiteY108" fmla="*/ 2720411 h 2952956"/>
                <a:gd name="connsiteX109" fmla="*/ 1130691 w 3391285"/>
                <a:gd name="connsiteY109" fmla="*/ 2686729 h 2952956"/>
                <a:gd name="connsiteX110" fmla="*/ 1150993 w 3391285"/>
                <a:gd name="connsiteY110" fmla="*/ 2675194 h 2952956"/>
                <a:gd name="connsiteX111" fmla="*/ 1172217 w 3391285"/>
                <a:gd name="connsiteY111" fmla="*/ 2651201 h 2952956"/>
                <a:gd name="connsiteX112" fmla="*/ 1191134 w 3391285"/>
                <a:gd name="connsiteY112" fmla="*/ 2415426 h 2952956"/>
                <a:gd name="connsiteX113" fmla="*/ 1289874 w 3391285"/>
                <a:gd name="connsiteY113" fmla="*/ 2261318 h 2952956"/>
                <a:gd name="connsiteX114" fmla="*/ 1334630 w 3391285"/>
                <a:gd name="connsiteY114" fmla="*/ 2211949 h 2952956"/>
                <a:gd name="connsiteX115" fmla="*/ 1374771 w 3391285"/>
                <a:gd name="connsiteY115" fmla="*/ 2153812 h 2952956"/>
                <a:gd name="connsiteX116" fmla="*/ 1441213 w 3391285"/>
                <a:gd name="connsiteY116" fmla="*/ 2102597 h 2952956"/>
                <a:gd name="connsiteX117" fmla="*/ 1464744 w 3391285"/>
                <a:gd name="connsiteY117" fmla="*/ 2106288 h 2952956"/>
                <a:gd name="connsiteX118" fmla="*/ 1589322 w 3391285"/>
                <a:gd name="connsiteY118" fmla="*/ 2300999 h 2952956"/>
                <a:gd name="connsiteX119" fmla="*/ 1603625 w 3391285"/>
                <a:gd name="connsiteY119" fmla="*/ 2330067 h 2952956"/>
                <a:gd name="connsiteX120" fmla="*/ 1627619 w 3391285"/>
                <a:gd name="connsiteY120" fmla="*/ 2371593 h 2952956"/>
                <a:gd name="connsiteX121" fmla="*/ 1620236 w 3391285"/>
                <a:gd name="connsiteY121" fmla="*/ 2522009 h 2952956"/>
                <a:gd name="connsiteX122" fmla="*/ 1622081 w 3391285"/>
                <a:gd name="connsiteY122" fmla="*/ 2529853 h 2952956"/>
                <a:gd name="connsiteX123" fmla="*/ 1694060 w 3391285"/>
                <a:gd name="connsiteY123" fmla="*/ 2542311 h 2952956"/>
                <a:gd name="connsiteX124" fmla="*/ 1792799 w 3391285"/>
                <a:gd name="connsiteY124" fmla="*/ 2461566 h 2952956"/>
                <a:gd name="connsiteX125" fmla="*/ 1793722 w 3391285"/>
                <a:gd name="connsiteY125" fmla="*/ 2423270 h 2952956"/>
                <a:gd name="connsiteX126" fmla="*/ 1779880 w 3391285"/>
                <a:gd name="connsiteY126" fmla="*/ 2393279 h 2952956"/>
                <a:gd name="connsiteX127" fmla="*/ 1754965 w 3391285"/>
                <a:gd name="connsiteY127" fmla="*/ 2363749 h 2952956"/>
                <a:gd name="connsiteX128" fmla="*/ 1740200 w 3391285"/>
                <a:gd name="connsiteY128" fmla="*/ 2336527 h 2952956"/>
                <a:gd name="connsiteX129" fmla="*/ 1752196 w 3391285"/>
                <a:gd name="connsiteY129" fmla="*/ 2314379 h 2952956"/>
                <a:gd name="connsiteX130" fmla="*/ 1757272 w 3391285"/>
                <a:gd name="connsiteY130" fmla="*/ 2281159 h 2952956"/>
                <a:gd name="connsiteX131" fmla="*/ 1668683 w 3391285"/>
                <a:gd name="connsiteY131" fmla="*/ 2177805 h 2952956"/>
                <a:gd name="connsiteX132" fmla="*/ 1603164 w 3391285"/>
                <a:gd name="connsiteY132" fmla="*/ 2006165 h 2952956"/>
                <a:gd name="connsiteX133" fmla="*/ 1605471 w 3391285"/>
                <a:gd name="connsiteY133" fmla="*/ 1991400 h 2952956"/>
                <a:gd name="connsiteX134" fmla="*/ 1666837 w 3391285"/>
                <a:gd name="connsiteY134" fmla="*/ 1962332 h 2952956"/>
                <a:gd name="connsiteX135" fmla="*/ 1702365 w 3391285"/>
                <a:gd name="connsiteY135" fmla="*/ 1944798 h 2952956"/>
                <a:gd name="connsiteX136" fmla="*/ 1722205 w 3391285"/>
                <a:gd name="connsiteY136" fmla="*/ 1924035 h 2952956"/>
                <a:gd name="connsiteX137" fmla="*/ 1745275 w 3391285"/>
                <a:gd name="connsiteY137" fmla="*/ 1911116 h 2952956"/>
                <a:gd name="connsiteX138" fmla="*/ 1815408 w 3391285"/>
                <a:gd name="connsiteY138" fmla="*/ 1904195 h 2952956"/>
                <a:gd name="connsiteX139" fmla="*/ 1966285 w 3391285"/>
                <a:gd name="connsiteY139" fmla="*/ 1904657 h 2952956"/>
                <a:gd name="connsiteX140" fmla="*/ 2093632 w 3391285"/>
                <a:gd name="connsiteY140" fmla="*/ 1894044 h 2952956"/>
                <a:gd name="connsiteX141" fmla="*/ 2138849 w 3391285"/>
                <a:gd name="connsiteY141" fmla="*/ 1918960 h 2952956"/>
                <a:gd name="connsiteX142" fmla="*/ 2147154 w 3391285"/>
                <a:gd name="connsiteY142" fmla="*/ 1949874 h 2952956"/>
                <a:gd name="connsiteX143" fmla="*/ 2185912 w 3391285"/>
                <a:gd name="connsiteY143" fmla="*/ 1999705 h 2952956"/>
                <a:gd name="connsiteX144" fmla="*/ 2221439 w 3391285"/>
                <a:gd name="connsiteY144" fmla="*/ 2053689 h 2952956"/>
                <a:gd name="connsiteX145" fmla="*/ 2226515 w 3391285"/>
                <a:gd name="connsiteY145" fmla="*/ 2074913 h 2952956"/>
                <a:gd name="connsiteX146" fmla="*/ 2260197 w 3391285"/>
                <a:gd name="connsiteY146" fmla="*/ 2109057 h 2952956"/>
                <a:gd name="connsiteX147" fmla="*/ 2280499 w 3391285"/>
                <a:gd name="connsiteY147" fmla="*/ 2116439 h 2952956"/>
                <a:gd name="connsiteX148" fmla="*/ 2289265 w 3391285"/>
                <a:gd name="connsiteY148" fmla="*/ 2109980 h 2952956"/>
                <a:gd name="connsiteX149" fmla="*/ 2282806 w 3391285"/>
                <a:gd name="connsiteY149" fmla="*/ 2102597 h 2952956"/>
                <a:gd name="connsiteX150" fmla="*/ 2270348 w 3391285"/>
                <a:gd name="connsiteY150" fmla="*/ 2079527 h 2952956"/>
                <a:gd name="connsiteX151" fmla="*/ 2273578 w 3391285"/>
                <a:gd name="connsiteY151" fmla="*/ 2050920 h 2952956"/>
                <a:gd name="connsiteX152" fmla="*/ 2244048 w 3391285"/>
                <a:gd name="connsiteY152" fmla="*/ 1938339 h 2952956"/>
                <a:gd name="connsiteX153" fmla="*/ 2222362 w 3391285"/>
                <a:gd name="connsiteY153" fmla="*/ 1896351 h 2952956"/>
                <a:gd name="connsiteX154" fmla="*/ 2235743 w 3391285"/>
                <a:gd name="connsiteY154" fmla="*/ 1858517 h 2952956"/>
                <a:gd name="connsiteX155" fmla="*/ 2320640 w 3391285"/>
                <a:gd name="connsiteY155" fmla="*/ 1811454 h 2952956"/>
                <a:gd name="connsiteX156" fmla="*/ 2334482 w 3391285"/>
                <a:gd name="connsiteY156" fmla="*/ 1818836 h 2952956"/>
                <a:gd name="connsiteX157" fmla="*/ 2324793 w 3391285"/>
                <a:gd name="connsiteY157" fmla="*/ 2061533 h 2952956"/>
                <a:gd name="connsiteX158" fmla="*/ 2239434 w 3391285"/>
                <a:gd name="connsiteY158" fmla="*/ 2245169 h 2952956"/>
                <a:gd name="connsiteX159" fmla="*/ 2199754 w 3391285"/>
                <a:gd name="connsiteY159" fmla="*/ 2283004 h 2952956"/>
                <a:gd name="connsiteX160" fmla="*/ 2192833 w 3391285"/>
                <a:gd name="connsiteY160" fmla="*/ 2288080 h 2952956"/>
                <a:gd name="connsiteX161" fmla="*/ 2154536 w 3391285"/>
                <a:gd name="connsiteY161" fmla="*/ 2354521 h 2952956"/>
                <a:gd name="connsiteX162" fmla="*/ 2173454 w 3391285"/>
                <a:gd name="connsiteY162" fmla="*/ 2412196 h 2952956"/>
                <a:gd name="connsiteX163" fmla="*/ 2309566 w 3391285"/>
                <a:gd name="connsiteY163" fmla="*/ 2409889 h 2952956"/>
                <a:gd name="connsiteX164" fmla="*/ 2327100 w 3391285"/>
                <a:gd name="connsiteY164" fmla="*/ 2390972 h 2952956"/>
                <a:gd name="connsiteX165" fmla="*/ 2340481 w 3391285"/>
                <a:gd name="connsiteY165" fmla="*/ 2311150 h 2952956"/>
                <a:gd name="connsiteX166" fmla="*/ 2362627 w 3391285"/>
                <a:gd name="connsiteY166" fmla="*/ 2295001 h 2952956"/>
                <a:gd name="connsiteX167" fmla="*/ 2379238 w 3391285"/>
                <a:gd name="connsiteY167" fmla="*/ 2284388 h 2952956"/>
                <a:gd name="connsiteX168" fmla="*/ 2391235 w 3391285"/>
                <a:gd name="connsiteY168" fmla="*/ 2205489 h 2952956"/>
                <a:gd name="connsiteX169" fmla="*/ 2468288 w 3391285"/>
                <a:gd name="connsiteY169" fmla="*/ 1995091 h 2952956"/>
                <a:gd name="connsiteX170" fmla="*/ 2500586 w 3391285"/>
                <a:gd name="connsiteY170" fmla="*/ 1914346 h 2952956"/>
                <a:gd name="connsiteX171" fmla="*/ 2506584 w 3391285"/>
                <a:gd name="connsiteY171" fmla="*/ 1901427 h 2952956"/>
                <a:gd name="connsiteX172" fmla="*/ 2510275 w 3391285"/>
                <a:gd name="connsiteY172" fmla="*/ 1801303 h 2952956"/>
                <a:gd name="connsiteX173" fmla="*/ 2530577 w 3391285"/>
                <a:gd name="connsiteY173" fmla="*/ 1649964 h 2952956"/>
                <a:gd name="connsiteX174" fmla="*/ 2611783 w 3391285"/>
                <a:gd name="connsiteY174" fmla="*/ 1604286 h 2952956"/>
                <a:gd name="connsiteX175" fmla="*/ 2674533 w 3391285"/>
                <a:gd name="connsiteY175" fmla="*/ 1666113 h 2952956"/>
                <a:gd name="connsiteX176" fmla="*/ 2732670 w 3391285"/>
                <a:gd name="connsiteY176" fmla="*/ 1634738 h 2952956"/>
                <a:gd name="connsiteX177" fmla="*/ 2753894 w 3391285"/>
                <a:gd name="connsiteY177" fmla="*/ 1629663 h 2952956"/>
                <a:gd name="connsiteX178" fmla="*/ 2844790 w 3391285"/>
                <a:gd name="connsiteY178" fmla="*/ 1704871 h 2952956"/>
                <a:gd name="connsiteX179" fmla="*/ 2939838 w 3391285"/>
                <a:gd name="connsiteY179" fmla="*/ 1787923 h 2952956"/>
                <a:gd name="connsiteX180" fmla="*/ 3131319 w 3391285"/>
                <a:gd name="connsiteY180" fmla="*/ 1990938 h 2952956"/>
                <a:gd name="connsiteX181" fmla="*/ 3132703 w 3391285"/>
                <a:gd name="connsiteY181" fmla="*/ 1993707 h 2952956"/>
                <a:gd name="connsiteX182" fmla="*/ 3190839 w 3391285"/>
                <a:gd name="connsiteY182" fmla="*/ 2171346 h 2952956"/>
                <a:gd name="connsiteX183" fmla="*/ 3195915 w 3391285"/>
                <a:gd name="connsiteY183" fmla="*/ 2207335 h 2952956"/>
                <a:gd name="connsiteX184" fmla="*/ 3218985 w 3391285"/>
                <a:gd name="connsiteY184" fmla="*/ 2297769 h 2952956"/>
                <a:gd name="connsiteX185" fmla="*/ 3213448 w 3391285"/>
                <a:gd name="connsiteY185" fmla="*/ 2420963 h 2952956"/>
                <a:gd name="connsiteX186" fmla="*/ 3224522 w 3391285"/>
                <a:gd name="connsiteY186" fmla="*/ 2433882 h 2952956"/>
                <a:gd name="connsiteX187" fmla="*/ 3259127 w 3391285"/>
                <a:gd name="connsiteY187" fmla="*/ 2440341 h 2952956"/>
                <a:gd name="connsiteX188" fmla="*/ 3342178 w 3391285"/>
                <a:gd name="connsiteY188" fmla="*/ 2419117 h 2952956"/>
                <a:gd name="connsiteX189" fmla="*/ 3385550 w 3391285"/>
                <a:gd name="connsiteY189" fmla="*/ 2365595 h 2952956"/>
                <a:gd name="connsiteX190" fmla="*/ 3387857 w 3391285"/>
                <a:gd name="connsiteY190" fmla="*/ 2317148 h 2952956"/>
                <a:gd name="connsiteX191" fmla="*/ 3065339 w 3391285"/>
                <a:gd name="connsiteY191" fmla="*/ 1182105 h 2952956"/>
                <a:gd name="connsiteX192" fmla="*/ 3026120 w 3391285"/>
                <a:gd name="connsiteY192" fmla="*/ 1099976 h 2952956"/>
                <a:gd name="connsiteX193" fmla="*/ 2812492 w 3391285"/>
                <a:gd name="connsiteY193" fmla="*/ 926029 h 2952956"/>
                <a:gd name="connsiteX194" fmla="*/ 2743743 w 3391285"/>
                <a:gd name="connsiteY194" fmla="*/ 872968 h 2952956"/>
                <a:gd name="connsiteX195" fmla="*/ 2748819 w 3391285"/>
                <a:gd name="connsiteY195" fmla="*/ 834210 h 2952956"/>
                <a:gd name="connsiteX196" fmla="*/ 2948605 w 3391285"/>
                <a:gd name="connsiteY196" fmla="*/ 807449 h 2952956"/>
                <a:gd name="connsiteX197" fmla="*/ 3037655 w 3391285"/>
                <a:gd name="connsiteY197" fmla="*/ 914955 h 2952956"/>
                <a:gd name="connsiteX198" fmla="*/ 3065339 w 3391285"/>
                <a:gd name="connsiteY198" fmla="*/ 1020615 h 2952956"/>
                <a:gd name="connsiteX199" fmla="*/ 3065339 w 3391285"/>
                <a:gd name="connsiteY199" fmla="*/ 1182105 h 2952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</a:cxnLst>
              <a:rect l="l" t="t" r="r" b="b"/>
              <a:pathLst>
                <a:path w="3391285" h="2952956">
                  <a:moveTo>
                    <a:pt x="3387857" y="2317148"/>
                  </a:moveTo>
                  <a:cubicBezTo>
                    <a:pt x="3382320" y="2305613"/>
                    <a:pt x="3375860" y="2294539"/>
                    <a:pt x="3368939" y="2283927"/>
                  </a:cubicBezTo>
                  <a:cubicBezTo>
                    <a:pt x="3360634" y="2271469"/>
                    <a:pt x="3352329" y="2259473"/>
                    <a:pt x="3343562" y="2247015"/>
                  </a:cubicBezTo>
                  <a:cubicBezTo>
                    <a:pt x="3337564" y="2238710"/>
                    <a:pt x="3338026" y="2230405"/>
                    <a:pt x="3346792" y="2224868"/>
                  </a:cubicBezTo>
                  <a:cubicBezTo>
                    <a:pt x="3357404" y="2217947"/>
                    <a:pt x="3356482" y="2210103"/>
                    <a:pt x="3350483" y="2200414"/>
                  </a:cubicBezTo>
                  <a:cubicBezTo>
                    <a:pt x="3332489" y="2171346"/>
                    <a:pt x="3315417" y="2141816"/>
                    <a:pt x="3297884" y="2112748"/>
                  </a:cubicBezTo>
                  <a:cubicBezTo>
                    <a:pt x="3260972" y="2050920"/>
                    <a:pt x="3238825" y="1985863"/>
                    <a:pt x="3242516" y="1912500"/>
                  </a:cubicBezTo>
                  <a:cubicBezTo>
                    <a:pt x="3244361" y="1870974"/>
                    <a:pt x="3238825" y="1829449"/>
                    <a:pt x="3230519" y="1788384"/>
                  </a:cubicBezTo>
                  <a:cubicBezTo>
                    <a:pt x="3228674" y="1778695"/>
                    <a:pt x="3224522" y="1773619"/>
                    <a:pt x="3216216" y="1769467"/>
                  </a:cubicBezTo>
                  <a:cubicBezTo>
                    <a:pt x="3184380" y="1753318"/>
                    <a:pt x="3155773" y="1732555"/>
                    <a:pt x="3137778" y="1700718"/>
                  </a:cubicBezTo>
                  <a:cubicBezTo>
                    <a:pt x="3114247" y="1659654"/>
                    <a:pt x="3111018" y="1656424"/>
                    <a:pt x="3157157" y="1637506"/>
                  </a:cubicBezTo>
                  <a:cubicBezTo>
                    <a:pt x="3169615" y="1632431"/>
                    <a:pt x="3176997" y="1624587"/>
                    <a:pt x="3182534" y="1611207"/>
                  </a:cubicBezTo>
                  <a:cubicBezTo>
                    <a:pt x="3205604" y="1557684"/>
                    <a:pt x="3199606" y="1505546"/>
                    <a:pt x="3177459" y="1454792"/>
                  </a:cubicBezTo>
                  <a:cubicBezTo>
                    <a:pt x="3125321" y="1335751"/>
                    <a:pt x="3098098" y="1212558"/>
                    <a:pt x="3104097" y="1081520"/>
                  </a:cubicBezTo>
                  <a:cubicBezTo>
                    <a:pt x="3106404" y="1034919"/>
                    <a:pt x="3101790" y="987395"/>
                    <a:pt x="3089331" y="941716"/>
                  </a:cubicBezTo>
                  <a:cubicBezTo>
                    <a:pt x="3073644" y="883118"/>
                    <a:pt x="3051497" y="828212"/>
                    <a:pt x="3003511" y="788070"/>
                  </a:cubicBezTo>
                  <a:cubicBezTo>
                    <a:pt x="2940761" y="735009"/>
                    <a:pt x="2869244" y="717015"/>
                    <a:pt x="2788499" y="735932"/>
                  </a:cubicBezTo>
                  <a:cubicBezTo>
                    <a:pt x="2724826" y="750697"/>
                    <a:pt x="2661614" y="765462"/>
                    <a:pt x="2612706" y="813447"/>
                  </a:cubicBezTo>
                  <a:cubicBezTo>
                    <a:pt x="2597019" y="828673"/>
                    <a:pt x="2576256" y="835133"/>
                    <a:pt x="2555031" y="838824"/>
                  </a:cubicBezTo>
                  <a:cubicBezTo>
                    <a:pt x="2534730" y="842515"/>
                    <a:pt x="2513967" y="846206"/>
                    <a:pt x="2493665" y="849898"/>
                  </a:cubicBezTo>
                  <a:cubicBezTo>
                    <a:pt x="2417534" y="863278"/>
                    <a:pt x="2340942" y="876197"/>
                    <a:pt x="2263427" y="879889"/>
                  </a:cubicBezTo>
                  <a:cubicBezTo>
                    <a:pt x="2142540" y="885887"/>
                    <a:pt x="2022115" y="875736"/>
                    <a:pt x="1903535" y="851743"/>
                  </a:cubicBezTo>
                  <a:cubicBezTo>
                    <a:pt x="1827865" y="836517"/>
                    <a:pt x="1755887" y="812986"/>
                    <a:pt x="1690369" y="770076"/>
                  </a:cubicBezTo>
                  <a:cubicBezTo>
                    <a:pt x="1639615" y="736855"/>
                    <a:pt x="1587015" y="706402"/>
                    <a:pt x="1531186" y="681487"/>
                  </a:cubicBezTo>
                  <a:cubicBezTo>
                    <a:pt x="1501195" y="668106"/>
                    <a:pt x="1472588" y="654726"/>
                    <a:pt x="1447673" y="631656"/>
                  </a:cubicBezTo>
                  <a:cubicBezTo>
                    <a:pt x="1420450" y="606740"/>
                    <a:pt x="1387229" y="588284"/>
                    <a:pt x="1354931" y="569367"/>
                  </a:cubicBezTo>
                  <a:cubicBezTo>
                    <a:pt x="1306023" y="540299"/>
                    <a:pt x="1255269" y="513538"/>
                    <a:pt x="1205899" y="485854"/>
                  </a:cubicBezTo>
                  <a:cubicBezTo>
                    <a:pt x="1175908" y="468782"/>
                    <a:pt x="1144994" y="453094"/>
                    <a:pt x="1115927" y="432793"/>
                  </a:cubicBezTo>
                  <a:cubicBezTo>
                    <a:pt x="1118695" y="431408"/>
                    <a:pt x="1120541" y="430024"/>
                    <a:pt x="1122386" y="429101"/>
                  </a:cubicBezTo>
                  <a:cubicBezTo>
                    <a:pt x="1149608" y="420335"/>
                    <a:pt x="1177292" y="412030"/>
                    <a:pt x="1204515" y="402340"/>
                  </a:cubicBezTo>
                  <a:cubicBezTo>
                    <a:pt x="1234506" y="391728"/>
                    <a:pt x="1255269" y="371427"/>
                    <a:pt x="1261729" y="339129"/>
                  </a:cubicBezTo>
                  <a:cubicBezTo>
                    <a:pt x="1271879" y="288375"/>
                    <a:pt x="1244657" y="234852"/>
                    <a:pt x="1196210" y="213167"/>
                  </a:cubicBezTo>
                  <a:cubicBezTo>
                    <a:pt x="1182368" y="206707"/>
                    <a:pt x="1167603" y="202093"/>
                    <a:pt x="1152838" y="196556"/>
                  </a:cubicBezTo>
                  <a:cubicBezTo>
                    <a:pt x="1025492" y="151800"/>
                    <a:pt x="897684" y="108429"/>
                    <a:pt x="795715" y="13842"/>
                  </a:cubicBezTo>
                  <a:cubicBezTo>
                    <a:pt x="786026" y="5075"/>
                    <a:pt x="774491" y="461"/>
                    <a:pt x="760649" y="0"/>
                  </a:cubicBezTo>
                  <a:cubicBezTo>
                    <a:pt x="751882" y="0"/>
                    <a:pt x="750037" y="3230"/>
                    <a:pt x="750037" y="11535"/>
                  </a:cubicBezTo>
                  <a:cubicBezTo>
                    <a:pt x="750498" y="31837"/>
                    <a:pt x="761572" y="46601"/>
                    <a:pt x="775414" y="59521"/>
                  </a:cubicBezTo>
                  <a:cubicBezTo>
                    <a:pt x="822015" y="102892"/>
                    <a:pt x="869078" y="144879"/>
                    <a:pt x="922139" y="180869"/>
                  </a:cubicBezTo>
                  <a:cubicBezTo>
                    <a:pt x="966894" y="210860"/>
                    <a:pt x="1014880" y="235775"/>
                    <a:pt x="1057328" y="269457"/>
                  </a:cubicBezTo>
                  <a:cubicBezTo>
                    <a:pt x="1063788" y="274533"/>
                    <a:pt x="1071632" y="279147"/>
                    <a:pt x="1075784" y="288375"/>
                  </a:cubicBezTo>
                  <a:cubicBezTo>
                    <a:pt x="1054099" y="288375"/>
                    <a:pt x="1033797" y="287913"/>
                    <a:pt x="1013496" y="288375"/>
                  </a:cubicBezTo>
                  <a:cubicBezTo>
                    <a:pt x="1005652" y="288375"/>
                    <a:pt x="1001038" y="286529"/>
                    <a:pt x="996885" y="279608"/>
                  </a:cubicBezTo>
                  <a:cubicBezTo>
                    <a:pt x="984428" y="259306"/>
                    <a:pt x="965972" y="253308"/>
                    <a:pt x="943363" y="259306"/>
                  </a:cubicBezTo>
                  <a:cubicBezTo>
                    <a:pt x="934135" y="261613"/>
                    <a:pt x="924907" y="263920"/>
                    <a:pt x="915218" y="266227"/>
                  </a:cubicBezTo>
                  <a:cubicBezTo>
                    <a:pt x="905067" y="268996"/>
                    <a:pt x="894916" y="268534"/>
                    <a:pt x="886149" y="262075"/>
                  </a:cubicBezTo>
                  <a:cubicBezTo>
                    <a:pt x="871846" y="251463"/>
                    <a:pt x="855697" y="250540"/>
                    <a:pt x="838626" y="252385"/>
                  </a:cubicBezTo>
                  <a:cubicBezTo>
                    <a:pt x="818785" y="254692"/>
                    <a:pt x="799868" y="258845"/>
                    <a:pt x="780489" y="262998"/>
                  </a:cubicBezTo>
                  <a:cubicBezTo>
                    <a:pt x="746346" y="270841"/>
                    <a:pt x="712202" y="280531"/>
                    <a:pt x="676674" y="278685"/>
                  </a:cubicBezTo>
                  <a:cubicBezTo>
                    <a:pt x="601005" y="274533"/>
                    <a:pt x="536870" y="299448"/>
                    <a:pt x="487039" y="357585"/>
                  </a:cubicBezTo>
                  <a:cubicBezTo>
                    <a:pt x="479195" y="366351"/>
                    <a:pt x="470890" y="371888"/>
                    <a:pt x="458894" y="374195"/>
                  </a:cubicBezTo>
                  <a:cubicBezTo>
                    <a:pt x="382763" y="388498"/>
                    <a:pt x="305709" y="389882"/>
                    <a:pt x="229117" y="382500"/>
                  </a:cubicBezTo>
                  <a:cubicBezTo>
                    <a:pt x="182054" y="377886"/>
                    <a:pt x="134991" y="369581"/>
                    <a:pt x="90697" y="351125"/>
                  </a:cubicBezTo>
                  <a:cubicBezTo>
                    <a:pt x="79162" y="346511"/>
                    <a:pt x="73164" y="338667"/>
                    <a:pt x="70395" y="326671"/>
                  </a:cubicBezTo>
                  <a:cubicBezTo>
                    <a:pt x="65320" y="307292"/>
                    <a:pt x="69473" y="288375"/>
                    <a:pt x="72702" y="269457"/>
                  </a:cubicBezTo>
                  <a:cubicBezTo>
                    <a:pt x="76855" y="242696"/>
                    <a:pt x="85160" y="216396"/>
                    <a:pt x="83776" y="188712"/>
                  </a:cubicBezTo>
                  <a:cubicBezTo>
                    <a:pt x="82853" y="168411"/>
                    <a:pt x="75009" y="157337"/>
                    <a:pt x="58860" y="152262"/>
                  </a:cubicBezTo>
                  <a:cubicBezTo>
                    <a:pt x="55631" y="158721"/>
                    <a:pt x="64859" y="159183"/>
                    <a:pt x="65320" y="164258"/>
                  </a:cubicBezTo>
                  <a:cubicBezTo>
                    <a:pt x="48710" y="160567"/>
                    <a:pt x="48248" y="160106"/>
                    <a:pt x="45480" y="166104"/>
                  </a:cubicBezTo>
                  <a:cubicBezTo>
                    <a:pt x="22410" y="214551"/>
                    <a:pt x="3954" y="264382"/>
                    <a:pt x="724" y="318366"/>
                  </a:cubicBezTo>
                  <a:cubicBezTo>
                    <a:pt x="-1122" y="351586"/>
                    <a:pt x="-1122" y="383884"/>
                    <a:pt x="21948" y="412491"/>
                  </a:cubicBezTo>
                  <a:cubicBezTo>
                    <a:pt x="44557" y="440175"/>
                    <a:pt x="71318" y="460938"/>
                    <a:pt x="103155" y="475703"/>
                  </a:cubicBezTo>
                  <a:cubicBezTo>
                    <a:pt x="155754" y="500157"/>
                    <a:pt x="212506" y="510769"/>
                    <a:pt x="269259" y="520458"/>
                  </a:cubicBezTo>
                  <a:cubicBezTo>
                    <a:pt x="296019" y="525073"/>
                    <a:pt x="322320" y="531993"/>
                    <a:pt x="350004" y="527380"/>
                  </a:cubicBezTo>
                  <a:cubicBezTo>
                    <a:pt x="357847" y="525995"/>
                    <a:pt x="364768" y="530148"/>
                    <a:pt x="367998" y="537992"/>
                  </a:cubicBezTo>
                  <a:cubicBezTo>
                    <a:pt x="369843" y="543067"/>
                    <a:pt x="371689" y="550911"/>
                    <a:pt x="369382" y="553218"/>
                  </a:cubicBezTo>
                  <a:cubicBezTo>
                    <a:pt x="363846" y="558755"/>
                    <a:pt x="355540" y="555525"/>
                    <a:pt x="348619" y="553679"/>
                  </a:cubicBezTo>
                  <a:cubicBezTo>
                    <a:pt x="338930" y="550911"/>
                    <a:pt x="329241" y="547220"/>
                    <a:pt x="319551" y="546297"/>
                  </a:cubicBezTo>
                  <a:cubicBezTo>
                    <a:pt x="303864" y="544913"/>
                    <a:pt x="298326" y="552756"/>
                    <a:pt x="303402" y="567060"/>
                  </a:cubicBezTo>
                  <a:cubicBezTo>
                    <a:pt x="314937" y="598435"/>
                    <a:pt x="333393" y="625658"/>
                    <a:pt x="351849" y="653342"/>
                  </a:cubicBezTo>
                  <a:cubicBezTo>
                    <a:pt x="374919" y="687485"/>
                    <a:pt x="374919" y="691638"/>
                    <a:pt x="349080" y="725320"/>
                  </a:cubicBezTo>
                  <a:cubicBezTo>
                    <a:pt x="343083" y="733164"/>
                    <a:pt x="336623" y="740085"/>
                    <a:pt x="331086" y="747928"/>
                  </a:cubicBezTo>
                  <a:cubicBezTo>
                    <a:pt x="326472" y="754388"/>
                    <a:pt x="320935" y="760848"/>
                    <a:pt x="318628" y="768230"/>
                  </a:cubicBezTo>
                  <a:cubicBezTo>
                    <a:pt x="311246" y="790839"/>
                    <a:pt x="296481" y="808372"/>
                    <a:pt x="278025" y="822214"/>
                  </a:cubicBezTo>
                  <a:cubicBezTo>
                    <a:pt x="262338" y="834210"/>
                    <a:pt x="254032" y="849898"/>
                    <a:pt x="248034" y="868354"/>
                  </a:cubicBezTo>
                  <a:cubicBezTo>
                    <a:pt x="234654" y="910341"/>
                    <a:pt x="245266" y="950483"/>
                    <a:pt x="255417" y="991086"/>
                  </a:cubicBezTo>
                  <a:cubicBezTo>
                    <a:pt x="264183" y="1025229"/>
                    <a:pt x="281716" y="1052452"/>
                    <a:pt x="313092" y="1069985"/>
                  </a:cubicBezTo>
                  <a:cubicBezTo>
                    <a:pt x="323703" y="1075983"/>
                    <a:pt x="333393" y="1083827"/>
                    <a:pt x="340776" y="1093978"/>
                  </a:cubicBezTo>
                  <a:cubicBezTo>
                    <a:pt x="358308" y="1117048"/>
                    <a:pt x="381840" y="1121662"/>
                    <a:pt x="408140" y="1116125"/>
                  </a:cubicBezTo>
                  <a:cubicBezTo>
                    <a:pt x="439053" y="1109204"/>
                    <a:pt x="469967" y="1108281"/>
                    <a:pt x="501804" y="1111511"/>
                  </a:cubicBezTo>
                  <a:cubicBezTo>
                    <a:pt x="552558" y="1116125"/>
                    <a:pt x="595929" y="1133197"/>
                    <a:pt x="626382" y="1176568"/>
                  </a:cubicBezTo>
                  <a:cubicBezTo>
                    <a:pt x="635148" y="1188565"/>
                    <a:pt x="646222" y="1198716"/>
                    <a:pt x="657295" y="1208866"/>
                  </a:cubicBezTo>
                  <a:cubicBezTo>
                    <a:pt x="672060" y="1222247"/>
                    <a:pt x="689593" y="1233321"/>
                    <a:pt x="708972" y="1229629"/>
                  </a:cubicBezTo>
                  <a:cubicBezTo>
                    <a:pt x="735272" y="1225015"/>
                    <a:pt x="744500" y="1238396"/>
                    <a:pt x="751421" y="1258698"/>
                  </a:cubicBezTo>
                  <a:cubicBezTo>
                    <a:pt x="755112" y="1268848"/>
                    <a:pt x="760188" y="1278076"/>
                    <a:pt x="763879" y="1288227"/>
                  </a:cubicBezTo>
                  <a:cubicBezTo>
                    <a:pt x="792947" y="1368972"/>
                    <a:pt x="831243" y="1444180"/>
                    <a:pt x="878767" y="1515697"/>
                  </a:cubicBezTo>
                  <a:cubicBezTo>
                    <a:pt x="911526" y="1565067"/>
                    <a:pt x="937826" y="1618128"/>
                    <a:pt x="949361" y="1677187"/>
                  </a:cubicBezTo>
                  <a:cubicBezTo>
                    <a:pt x="957205" y="1716867"/>
                    <a:pt x="976122" y="1751011"/>
                    <a:pt x="1006575" y="1776849"/>
                  </a:cubicBezTo>
                  <a:cubicBezTo>
                    <a:pt x="1053638" y="1816991"/>
                    <a:pt x="1087781" y="1864976"/>
                    <a:pt x="1111313" y="1921728"/>
                  </a:cubicBezTo>
                  <a:cubicBezTo>
                    <a:pt x="1125155" y="1954488"/>
                    <a:pt x="1145917" y="1982633"/>
                    <a:pt x="1175447" y="2003858"/>
                  </a:cubicBezTo>
                  <a:cubicBezTo>
                    <a:pt x="1184213" y="2010317"/>
                    <a:pt x="1191596" y="2019084"/>
                    <a:pt x="1199901" y="2026928"/>
                  </a:cubicBezTo>
                  <a:cubicBezTo>
                    <a:pt x="1206822" y="2033849"/>
                    <a:pt x="1207283" y="2039385"/>
                    <a:pt x="1199440" y="2046306"/>
                  </a:cubicBezTo>
                  <a:cubicBezTo>
                    <a:pt x="1183752" y="2060148"/>
                    <a:pt x="1168987" y="2074452"/>
                    <a:pt x="1153300" y="2088755"/>
                  </a:cubicBezTo>
                  <a:cubicBezTo>
                    <a:pt x="1114542" y="2124283"/>
                    <a:pt x="1097932" y="2168116"/>
                    <a:pt x="1105314" y="2219793"/>
                  </a:cubicBezTo>
                  <a:cubicBezTo>
                    <a:pt x="1109928" y="2253475"/>
                    <a:pt x="1103930" y="2284388"/>
                    <a:pt x="1090550" y="2314841"/>
                  </a:cubicBezTo>
                  <a:cubicBezTo>
                    <a:pt x="1069787" y="2360058"/>
                    <a:pt x="1052253" y="2406198"/>
                    <a:pt x="1041179" y="2454645"/>
                  </a:cubicBezTo>
                  <a:cubicBezTo>
                    <a:pt x="1031490" y="2495709"/>
                    <a:pt x="1018110" y="2534467"/>
                    <a:pt x="990426" y="2567226"/>
                  </a:cubicBezTo>
                  <a:cubicBezTo>
                    <a:pt x="979352" y="2580607"/>
                    <a:pt x="976584" y="2597217"/>
                    <a:pt x="977507" y="2613828"/>
                  </a:cubicBezTo>
                  <a:cubicBezTo>
                    <a:pt x="977968" y="2628131"/>
                    <a:pt x="979814" y="2642434"/>
                    <a:pt x="981659" y="2656738"/>
                  </a:cubicBezTo>
                  <a:cubicBezTo>
                    <a:pt x="985812" y="2689036"/>
                    <a:pt x="988119" y="2720411"/>
                    <a:pt x="962280" y="2746711"/>
                  </a:cubicBezTo>
                  <a:cubicBezTo>
                    <a:pt x="955359" y="2753632"/>
                    <a:pt x="949361" y="2763321"/>
                    <a:pt x="953052" y="2773933"/>
                  </a:cubicBezTo>
                  <a:cubicBezTo>
                    <a:pt x="958589" y="2790544"/>
                    <a:pt x="957666" y="2807615"/>
                    <a:pt x="957666" y="2824687"/>
                  </a:cubicBezTo>
                  <a:cubicBezTo>
                    <a:pt x="957666" y="2852371"/>
                    <a:pt x="953514" y="2880516"/>
                    <a:pt x="957666" y="2908200"/>
                  </a:cubicBezTo>
                  <a:cubicBezTo>
                    <a:pt x="959512" y="2921581"/>
                    <a:pt x="956744" y="2940960"/>
                    <a:pt x="981198" y="2936346"/>
                  </a:cubicBezTo>
                  <a:cubicBezTo>
                    <a:pt x="982121" y="2936346"/>
                    <a:pt x="983966" y="2937730"/>
                    <a:pt x="984889" y="2939114"/>
                  </a:cubicBezTo>
                  <a:cubicBezTo>
                    <a:pt x="1005191" y="2963107"/>
                    <a:pt x="1030106" y="2958493"/>
                    <a:pt x="1053176" y="2946958"/>
                  </a:cubicBezTo>
                  <a:cubicBezTo>
                    <a:pt x="1109006" y="2919735"/>
                    <a:pt x="1150531" y="2876825"/>
                    <a:pt x="1180984" y="2823303"/>
                  </a:cubicBezTo>
                  <a:cubicBezTo>
                    <a:pt x="1189750" y="2807615"/>
                    <a:pt x="1188827" y="2791928"/>
                    <a:pt x="1179599" y="2776240"/>
                  </a:cubicBezTo>
                  <a:cubicBezTo>
                    <a:pt x="1174524" y="2767474"/>
                    <a:pt x="1167603" y="2759169"/>
                    <a:pt x="1165296" y="2749479"/>
                  </a:cubicBezTo>
                  <a:cubicBezTo>
                    <a:pt x="1161605" y="2735637"/>
                    <a:pt x="1155145" y="2726409"/>
                    <a:pt x="1141765" y="2720411"/>
                  </a:cubicBezTo>
                  <a:cubicBezTo>
                    <a:pt x="1126538" y="2713951"/>
                    <a:pt x="1129307" y="2699187"/>
                    <a:pt x="1130691" y="2686729"/>
                  </a:cubicBezTo>
                  <a:cubicBezTo>
                    <a:pt x="1132076" y="2675655"/>
                    <a:pt x="1142687" y="2675194"/>
                    <a:pt x="1150993" y="2675194"/>
                  </a:cubicBezTo>
                  <a:cubicBezTo>
                    <a:pt x="1167603" y="2674732"/>
                    <a:pt x="1172678" y="2667811"/>
                    <a:pt x="1172217" y="2651201"/>
                  </a:cubicBezTo>
                  <a:cubicBezTo>
                    <a:pt x="1169910" y="2571840"/>
                    <a:pt x="1172217" y="2492941"/>
                    <a:pt x="1191134" y="2415426"/>
                  </a:cubicBezTo>
                  <a:cubicBezTo>
                    <a:pt x="1206361" y="2352675"/>
                    <a:pt x="1231276" y="2296385"/>
                    <a:pt x="1289874" y="2261318"/>
                  </a:cubicBezTo>
                  <a:cubicBezTo>
                    <a:pt x="1309253" y="2249783"/>
                    <a:pt x="1322172" y="2230405"/>
                    <a:pt x="1334630" y="2211949"/>
                  </a:cubicBezTo>
                  <a:cubicBezTo>
                    <a:pt x="1348010" y="2192570"/>
                    <a:pt x="1360468" y="2172730"/>
                    <a:pt x="1374771" y="2153812"/>
                  </a:cubicBezTo>
                  <a:cubicBezTo>
                    <a:pt x="1391843" y="2130742"/>
                    <a:pt x="1413529" y="2112748"/>
                    <a:pt x="1441213" y="2102597"/>
                  </a:cubicBezTo>
                  <a:cubicBezTo>
                    <a:pt x="1450441" y="2099367"/>
                    <a:pt x="1456901" y="2100752"/>
                    <a:pt x="1464744" y="2106288"/>
                  </a:cubicBezTo>
                  <a:cubicBezTo>
                    <a:pt x="1531186" y="2155197"/>
                    <a:pt x="1572712" y="2220254"/>
                    <a:pt x="1589322" y="2300999"/>
                  </a:cubicBezTo>
                  <a:cubicBezTo>
                    <a:pt x="1591629" y="2312072"/>
                    <a:pt x="1595782" y="2321300"/>
                    <a:pt x="1603625" y="2330067"/>
                  </a:cubicBezTo>
                  <a:cubicBezTo>
                    <a:pt x="1614238" y="2342063"/>
                    <a:pt x="1628541" y="2354982"/>
                    <a:pt x="1627619" y="2371593"/>
                  </a:cubicBezTo>
                  <a:cubicBezTo>
                    <a:pt x="1624388" y="2421885"/>
                    <a:pt x="1629002" y="2472178"/>
                    <a:pt x="1620236" y="2522009"/>
                  </a:cubicBezTo>
                  <a:cubicBezTo>
                    <a:pt x="1619774" y="2524777"/>
                    <a:pt x="1617006" y="2528007"/>
                    <a:pt x="1622081" y="2529853"/>
                  </a:cubicBezTo>
                  <a:cubicBezTo>
                    <a:pt x="1645613" y="2536774"/>
                    <a:pt x="1667760" y="2552923"/>
                    <a:pt x="1694060" y="2542311"/>
                  </a:cubicBezTo>
                  <a:cubicBezTo>
                    <a:pt x="1735586" y="2525700"/>
                    <a:pt x="1768345" y="2498939"/>
                    <a:pt x="1792799" y="2461566"/>
                  </a:cubicBezTo>
                  <a:cubicBezTo>
                    <a:pt x="1801105" y="2449108"/>
                    <a:pt x="1799720" y="2436189"/>
                    <a:pt x="1793722" y="2423270"/>
                  </a:cubicBezTo>
                  <a:cubicBezTo>
                    <a:pt x="1789108" y="2413119"/>
                    <a:pt x="1780342" y="2403429"/>
                    <a:pt x="1779880" y="2393279"/>
                  </a:cubicBezTo>
                  <a:cubicBezTo>
                    <a:pt x="1779418" y="2374823"/>
                    <a:pt x="1769729" y="2368363"/>
                    <a:pt x="1754965" y="2363749"/>
                  </a:cubicBezTo>
                  <a:cubicBezTo>
                    <a:pt x="1741584" y="2359596"/>
                    <a:pt x="1741584" y="2347600"/>
                    <a:pt x="1740200" y="2336527"/>
                  </a:cubicBezTo>
                  <a:cubicBezTo>
                    <a:pt x="1738816" y="2325914"/>
                    <a:pt x="1743430" y="2319455"/>
                    <a:pt x="1752196" y="2314379"/>
                  </a:cubicBezTo>
                  <a:cubicBezTo>
                    <a:pt x="1771114" y="2301922"/>
                    <a:pt x="1772036" y="2298692"/>
                    <a:pt x="1757272" y="2281159"/>
                  </a:cubicBezTo>
                  <a:cubicBezTo>
                    <a:pt x="1728203" y="2246554"/>
                    <a:pt x="1697290" y="2212872"/>
                    <a:pt x="1668683" y="2177805"/>
                  </a:cubicBezTo>
                  <a:cubicBezTo>
                    <a:pt x="1627619" y="2127974"/>
                    <a:pt x="1605932" y="2070761"/>
                    <a:pt x="1603164" y="2006165"/>
                  </a:cubicBezTo>
                  <a:cubicBezTo>
                    <a:pt x="1603164" y="2001089"/>
                    <a:pt x="1599473" y="1994168"/>
                    <a:pt x="1605471" y="1991400"/>
                  </a:cubicBezTo>
                  <a:cubicBezTo>
                    <a:pt x="1626695" y="1982633"/>
                    <a:pt x="1643306" y="1963254"/>
                    <a:pt x="1666837" y="1962332"/>
                  </a:cubicBezTo>
                  <a:cubicBezTo>
                    <a:pt x="1682525" y="1961870"/>
                    <a:pt x="1692676" y="1954949"/>
                    <a:pt x="1702365" y="1944798"/>
                  </a:cubicBezTo>
                  <a:cubicBezTo>
                    <a:pt x="1708825" y="1937877"/>
                    <a:pt x="1716668" y="1931418"/>
                    <a:pt x="1722205" y="1924035"/>
                  </a:cubicBezTo>
                  <a:cubicBezTo>
                    <a:pt x="1728203" y="1916192"/>
                    <a:pt x="1736047" y="1912500"/>
                    <a:pt x="1745275" y="1911116"/>
                  </a:cubicBezTo>
                  <a:cubicBezTo>
                    <a:pt x="1768345" y="1907425"/>
                    <a:pt x="1791877" y="1903734"/>
                    <a:pt x="1815408" y="1904195"/>
                  </a:cubicBezTo>
                  <a:cubicBezTo>
                    <a:pt x="1865700" y="1904195"/>
                    <a:pt x="1915993" y="1904657"/>
                    <a:pt x="1966285" y="1904657"/>
                  </a:cubicBezTo>
                  <a:cubicBezTo>
                    <a:pt x="2009196" y="1905118"/>
                    <a:pt x="2051644" y="1903272"/>
                    <a:pt x="2093632" y="1894044"/>
                  </a:cubicBezTo>
                  <a:cubicBezTo>
                    <a:pt x="2117163" y="1888508"/>
                    <a:pt x="2131466" y="1896351"/>
                    <a:pt x="2138849" y="1918960"/>
                  </a:cubicBezTo>
                  <a:cubicBezTo>
                    <a:pt x="2142079" y="1929111"/>
                    <a:pt x="2144847" y="1939262"/>
                    <a:pt x="2147154" y="1949874"/>
                  </a:cubicBezTo>
                  <a:cubicBezTo>
                    <a:pt x="2152229" y="1972482"/>
                    <a:pt x="2164226" y="1990477"/>
                    <a:pt x="2185912" y="1999705"/>
                  </a:cubicBezTo>
                  <a:cubicBezTo>
                    <a:pt x="2209904" y="2010317"/>
                    <a:pt x="2219594" y="2028773"/>
                    <a:pt x="2221439" y="2053689"/>
                  </a:cubicBezTo>
                  <a:cubicBezTo>
                    <a:pt x="2221901" y="2060610"/>
                    <a:pt x="2220055" y="2069838"/>
                    <a:pt x="2226515" y="2074913"/>
                  </a:cubicBezTo>
                  <a:cubicBezTo>
                    <a:pt x="2239434" y="2085064"/>
                    <a:pt x="2248201" y="2098445"/>
                    <a:pt x="2260197" y="2109057"/>
                  </a:cubicBezTo>
                  <a:cubicBezTo>
                    <a:pt x="2265734" y="2114132"/>
                    <a:pt x="2272193" y="2117823"/>
                    <a:pt x="2280499" y="2116439"/>
                  </a:cubicBezTo>
                  <a:cubicBezTo>
                    <a:pt x="2284190" y="2115516"/>
                    <a:pt x="2287881" y="2113671"/>
                    <a:pt x="2289265" y="2109980"/>
                  </a:cubicBezTo>
                  <a:cubicBezTo>
                    <a:pt x="2290649" y="2105366"/>
                    <a:pt x="2286497" y="2103059"/>
                    <a:pt x="2282806" y="2102597"/>
                  </a:cubicBezTo>
                  <a:cubicBezTo>
                    <a:pt x="2269425" y="2099829"/>
                    <a:pt x="2268502" y="2090601"/>
                    <a:pt x="2270348" y="2079527"/>
                  </a:cubicBezTo>
                  <a:cubicBezTo>
                    <a:pt x="2271732" y="2069838"/>
                    <a:pt x="2271732" y="2060148"/>
                    <a:pt x="2273578" y="2050920"/>
                  </a:cubicBezTo>
                  <a:cubicBezTo>
                    <a:pt x="2281883" y="2008472"/>
                    <a:pt x="2275423" y="1970637"/>
                    <a:pt x="2244048" y="1938339"/>
                  </a:cubicBezTo>
                  <a:cubicBezTo>
                    <a:pt x="2232974" y="1926804"/>
                    <a:pt x="2225131" y="1912500"/>
                    <a:pt x="2222362" y="1896351"/>
                  </a:cubicBezTo>
                  <a:cubicBezTo>
                    <a:pt x="2219594" y="1881125"/>
                    <a:pt x="2221901" y="1868668"/>
                    <a:pt x="2235743" y="1858517"/>
                  </a:cubicBezTo>
                  <a:cubicBezTo>
                    <a:pt x="2262043" y="1838677"/>
                    <a:pt x="2289727" y="1822528"/>
                    <a:pt x="2320640" y="1811454"/>
                  </a:cubicBezTo>
                  <a:cubicBezTo>
                    <a:pt x="2329407" y="1808224"/>
                    <a:pt x="2332175" y="1809147"/>
                    <a:pt x="2334482" y="1818836"/>
                  </a:cubicBezTo>
                  <a:cubicBezTo>
                    <a:pt x="2353399" y="1900504"/>
                    <a:pt x="2354323" y="1981710"/>
                    <a:pt x="2324793" y="2061533"/>
                  </a:cubicBezTo>
                  <a:cubicBezTo>
                    <a:pt x="2301262" y="2124744"/>
                    <a:pt x="2264350" y="2182419"/>
                    <a:pt x="2239434" y="2245169"/>
                  </a:cubicBezTo>
                  <a:cubicBezTo>
                    <a:pt x="2232513" y="2262703"/>
                    <a:pt x="2218671" y="2275622"/>
                    <a:pt x="2199754" y="2283004"/>
                  </a:cubicBezTo>
                  <a:cubicBezTo>
                    <a:pt x="2196985" y="2283927"/>
                    <a:pt x="2192833" y="2283927"/>
                    <a:pt x="2192833" y="2288080"/>
                  </a:cubicBezTo>
                  <a:cubicBezTo>
                    <a:pt x="2191910" y="2317148"/>
                    <a:pt x="2170224" y="2333758"/>
                    <a:pt x="2154536" y="2354521"/>
                  </a:cubicBezTo>
                  <a:cubicBezTo>
                    <a:pt x="2125930" y="2392356"/>
                    <a:pt x="2132389" y="2400661"/>
                    <a:pt x="2173454" y="2412196"/>
                  </a:cubicBezTo>
                  <a:cubicBezTo>
                    <a:pt x="2218671" y="2425115"/>
                    <a:pt x="2264350" y="2420040"/>
                    <a:pt x="2309566" y="2409889"/>
                  </a:cubicBezTo>
                  <a:cubicBezTo>
                    <a:pt x="2320640" y="2407582"/>
                    <a:pt x="2323408" y="2398815"/>
                    <a:pt x="2327100" y="2390972"/>
                  </a:cubicBezTo>
                  <a:cubicBezTo>
                    <a:pt x="2339096" y="2365595"/>
                    <a:pt x="2339557" y="2338372"/>
                    <a:pt x="2340481" y="2311150"/>
                  </a:cubicBezTo>
                  <a:cubicBezTo>
                    <a:pt x="2340942" y="2289925"/>
                    <a:pt x="2342788" y="2288541"/>
                    <a:pt x="2362627" y="2295001"/>
                  </a:cubicBezTo>
                  <a:cubicBezTo>
                    <a:pt x="2373701" y="2298230"/>
                    <a:pt x="2377854" y="2296385"/>
                    <a:pt x="2379238" y="2284388"/>
                  </a:cubicBezTo>
                  <a:cubicBezTo>
                    <a:pt x="2382468" y="2258089"/>
                    <a:pt x="2387082" y="2231789"/>
                    <a:pt x="2391235" y="2205489"/>
                  </a:cubicBezTo>
                  <a:cubicBezTo>
                    <a:pt x="2402769" y="2130281"/>
                    <a:pt x="2419380" y="2056919"/>
                    <a:pt x="2468288" y="1995091"/>
                  </a:cubicBezTo>
                  <a:cubicBezTo>
                    <a:pt x="2486744" y="1972021"/>
                    <a:pt x="2497818" y="1944798"/>
                    <a:pt x="2500586" y="1914346"/>
                  </a:cubicBezTo>
                  <a:cubicBezTo>
                    <a:pt x="2501047" y="1909271"/>
                    <a:pt x="2503354" y="1905118"/>
                    <a:pt x="2506584" y="1901427"/>
                  </a:cubicBezTo>
                  <a:cubicBezTo>
                    <a:pt x="2536575" y="1869129"/>
                    <a:pt x="2535191" y="1838215"/>
                    <a:pt x="2510275" y="1801303"/>
                  </a:cubicBezTo>
                  <a:cubicBezTo>
                    <a:pt x="2484437" y="1763469"/>
                    <a:pt x="2483976" y="1690567"/>
                    <a:pt x="2530577" y="1649964"/>
                  </a:cubicBezTo>
                  <a:cubicBezTo>
                    <a:pt x="2554569" y="1628740"/>
                    <a:pt x="2582253" y="1615821"/>
                    <a:pt x="2611783" y="1604286"/>
                  </a:cubicBezTo>
                  <a:cubicBezTo>
                    <a:pt x="2614090" y="1637506"/>
                    <a:pt x="2630239" y="1669343"/>
                    <a:pt x="2674533" y="1666113"/>
                  </a:cubicBezTo>
                  <a:cubicBezTo>
                    <a:pt x="2700833" y="1664268"/>
                    <a:pt x="2721596" y="1661038"/>
                    <a:pt x="2732670" y="1634738"/>
                  </a:cubicBezTo>
                  <a:cubicBezTo>
                    <a:pt x="2737284" y="1624126"/>
                    <a:pt x="2743743" y="1624126"/>
                    <a:pt x="2753894" y="1629663"/>
                  </a:cubicBezTo>
                  <a:cubicBezTo>
                    <a:pt x="2788961" y="1649041"/>
                    <a:pt x="2818951" y="1674880"/>
                    <a:pt x="2844790" y="1704871"/>
                  </a:cubicBezTo>
                  <a:cubicBezTo>
                    <a:pt x="2872935" y="1737169"/>
                    <a:pt x="2904772" y="1763930"/>
                    <a:pt x="2939838" y="1787923"/>
                  </a:cubicBezTo>
                  <a:cubicBezTo>
                    <a:pt x="3062109" y="1870513"/>
                    <a:pt x="3048729" y="1858055"/>
                    <a:pt x="3131319" y="1990938"/>
                  </a:cubicBezTo>
                  <a:cubicBezTo>
                    <a:pt x="3131780" y="1991861"/>
                    <a:pt x="3132242" y="1992784"/>
                    <a:pt x="3132703" y="1993707"/>
                  </a:cubicBezTo>
                  <a:cubicBezTo>
                    <a:pt x="3165462" y="2048613"/>
                    <a:pt x="3184841" y="2107673"/>
                    <a:pt x="3190839" y="2171346"/>
                  </a:cubicBezTo>
                  <a:cubicBezTo>
                    <a:pt x="3191762" y="2183342"/>
                    <a:pt x="3189455" y="2196723"/>
                    <a:pt x="3195915" y="2207335"/>
                  </a:cubicBezTo>
                  <a:cubicBezTo>
                    <a:pt x="3213448" y="2235019"/>
                    <a:pt x="3218062" y="2265932"/>
                    <a:pt x="3218985" y="2297769"/>
                  </a:cubicBezTo>
                  <a:cubicBezTo>
                    <a:pt x="3219908" y="2338834"/>
                    <a:pt x="3216216" y="2379898"/>
                    <a:pt x="3213448" y="2420963"/>
                  </a:cubicBezTo>
                  <a:cubicBezTo>
                    <a:pt x="3212987" y="2429729"/>
                    <a:pt x="3212987" y="2434805"/>
                    <a:pt x="3224522" y="2433882"/>
                  </a:cubicBezTo>
                  <a:cubicBezTo>
                    <a:pt x="3236057" y="2432959"/>
                    <a:pt x="3248053" y="2436189"/>
                    <a:pt x="3259127" y="2440341"/>
                  </a:cubicBezTo>
                  <a:cubicBezTo>
                    <a:pt x="3291886" y="2451876"/>
                    <a:pt x="3318647" y="2442187"/>
                    <a:pt x="3342178" y="2419117"/>
                  </a:cubicBezTo>
                  <a:cubicBezTo>
                    <a:pt x="3358789" y="2402968"/>
                    <a:pt x="3370324" y="2382666"/>
                    <a:pt x="3385550" y="2365595"/>
                  </a:cubicBezTo>
                  <a:cubicBezTo>
                    <a:pt x="3397085" y="2347600"/>
                    <a:pt x="3396162" y="2333758"/>
                    <a:pt x="3387857" y="2317148"/>
                  </a:cubicBezTo>
                  <a:close/>
                  <a:moveTo>
                    <a:pt x="3065339" y="1182105"/>
                  </a:moveTo>
                  <a:cubicBezTo>
                    <a:pt x="3047344" y="1153037"/>
                    <a:pt x="3036270" y="1126737"/>
                    <a:pt x="3026120" y="1099976"/>
                  </a:cubicBezTo>
                  <a:cubicBezTo>
                    <a:pt x="2988285" y="1000775"/>
                    <a:pt x="2915384" y="943100"/>
                    <a:pt x="2812492" y="926029"/>
                  </a:cubicBezTo>
                  <a:cubicBezTo>
                    <a:pt x="2777426" y="920030"/>
                    <a:pt x="2761277" y="896499"/>
                    <a:pt x="2743743" y="872968"/>
                  </a:cubicBezTo>
                  <a:cubicBezTo>
                    <a:pt x="2734515" y="860510"/>
                    <a:pt x="2738207" y="846206"/>
                    <a:pt x="2748819" y="834210"/>
                  </a:cubicBezTo>
                  <a:cubicBezTo>
                    <a:pt x="2795882" y="781611"/>
                    <a:pt x="2888623" y="771460"/>
                    <a:pt x="2948605" y="807449"/>
                  </a:cubicBezTo>
                  <a:cubicBezTo>
                    <a:pt x="2991976" y="833749"/>
                    <a:pt x="3012739" y="875736"/>
                    <a:pt x="3037655" y="914955"/>
                  </a:cubicBezTo>
                  <a:cubicBezTo>
                    <a:pt x="3057957" y="946792"/>
                    <a:pt x="3065339" y="983242"/>
                    <a:pt x="3065339" y="1020615"/>
                  </a:cubicBezTo>
                  <a:cubicBezTo>
                    <a:pt x="3065339" y="1073215"/>
                    <a:pt x="3065339" y="1124892"/>
                    <a:pt x="3065339" y="1182105"/>
                  </a:cubicBezTo>
                  <a:close/>
                </a:path>
              </a:pathLst>
            </a:custGeom>
            <a:solidFill>
              <a:schemeClr val="accent5"/>
            </a:solidFill>
            <a:ln w="46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EBF12A4-4BC1-946B-7628-DCDAFFC364B0}"/>
                </a:ext>
              </a:extLst>
            </p:cNvPr>
            <p:cNvSpPr/>
            <p:nvPr/>
          </p:nvSpPr>
          <p:spPr>
            <a:xfrm>
              <a:off x="6722933" y="2802107"/>
              <a:ext cx="3118084" cy="1563009"/>
            </a:xfrm>
            <a:custGeom>
              <a:avLst/>
              <a:gdLst>
                <a:gd name="connsiteX0" fmla="*/ 460938 w 3626598"/>
                <a:gd name="connsiteY0" fmla="*/ 1776618 h 1817913"/>
                <a:gd name="connsiteX1" fmla="*/ 450787 w 3626598"/>
                <a:gd name="connsiteY1" fmla="*/ 1766929 h 1817913"/>
                <a:gd name="connsiteX2" fmla="*/ 495543 w 3626598"/>
                <a:gd name="connsiteY2" fmla="*/ 1719405 h 1817913"/>
                <a:gd name="connsiteX3" fmla="*/ 531071 w 3626598"/>
                <a:gd name="connsiteY3" fmla="*/ 1687107 h 1817913"/>
                <a:gd name="connsiteX4" fmla="*/ 540760 w 3626598"/>
                <a:gd name="connsiteY4" fmla="*/ 1679263 h 1817913"/>
                <a:gd name="connsiteX5" fmla="*/ 554602 w 3626598"/>
                <a:gd name="connsiteY5" fmla="*/ 1670497 h 1817913"/>
                <a:gd name="connsiteX6" fmla="*/ 557832 w 3626598"/>
                <a:gd name="connsiteY6" fmla="*/ 1668651 h 1817913"/>
                <a:gd name="connsiteX7" fmla="*/ 571674 w 3626598"/>
                <a:gd name="connsiteY7" fmla="*/ 1659423 h 1817913"/>
                <a:gd name="connsiteX8" fmla="*/ 626119 w 3626598"/>
                <a:gd name="connsiteY8" fmla="*/ 1641428 h 1817913"/>
                <a:gd name="connsiteX9" fmla="*/ 668568 w 3626598"/>
                <a:gd name="connsiteY9" fmla="*/ 1636814 h 1817913"/>
                <a:gd name="connsiteX10" fmla="*/ 733164 w 3626598"/>
                <a:gd name="connsiteY10" fmla="*/ 1617897 h 1817913"/>
                <a:gd name="connsiteX11" fmla="*/ 748851 w 3626598"/>
                <a:gd name="connsiteY11" fmla="*/ 1602209 h 1817913"/>
                <a:gd name="connsiteX12" fmla="*/ 750697 w 3626598"/>
                <a:gd name="connsiteY12" fmla="*/ 1598518 h 1817913"/>
                <a:gd name="connsiteX13" fmla="*/ 761770 w 3626598"/>
                <a:gd name="connsiteY13" fmla="*/ 1580062 h 1817913"/>
                <a:gd name="connsiteX14" fmla="*/ 761770 w 3626598"/>
                <a:gd name="connsiteY14" fmla="*/ 1580062 h 1817913"/>
                <a:gd name="connsiteX15" fmla="*/ 830057 w 3626598"/>
                <a:gd name="connsiteY15" fmla="*/ 1478554 h 1817913"/>
                <a:gd name="connsiteX16" fmla="*/ 830057 w 3626598"/>
                <a:gd name="connsiteY16" fmla="*/ 1478554 h 1817913"/>
                <a:gd name="connsiteX17" fmla="*/ 901113 w 3626598"/>
                <a:gd name="connsiteY17" fmla="*/ 1398732 h 1817913"/>
                <a:gd name="connsiteX18" fmla="*/ 903420 w 3626598"/>
                <a:gd name="connsiteY18" fmla="*/ 1394580 h 1817913"/>
                <a:gd name="connsiteX19" fmla="*/ 958788 w 3626598"/>
                <a:gd name="connsiteY19" fmla="*/ 1308759 h 1817913"/>
                <a:gd name="connsiteX20" fmla="*/ 964786 w 3626598"/>
                <a:gd name="connsiteY20" fmla="*/ 1290303 h 1817913"/>
                <a:gd name="connsiteX21" fmla="*/ 975398 w 3626598"/>
                <a:gd name="connsiteY21" fmla="*/ 1269079 h 1817913"/>
                <a:gd name="connsiteX22" fmla="*/ 1016001 w 3626598"/>
                <a:gd name="connsiteY22" fmla="*/ 1122816 h 1817913"/>
                <a:gd name="connsiteX23" fmla="*/ 1021077 w 3626598"/>
                <a:gd name="connsiteY23" fmla="*/ 1105282 h 1817913"/>
                <a:gd name="connsiteX24" fmla="*/ 1027075 w 3626598"/>
                <a:gd name="connsiteY24" fmla="*/ 1089133 h 1817913"/>
                <a:gd name="connsiteX25" fmla="*/ 1032150 w 3626598"/>
                <a:gd name="connsiteY25" fmla="*/ 1071600 h 1817913"/>
                <a:gd name="connsiteX26" fmla="*/ 1038610 w 3626598"/>
                <a:gd name="connsiteY26" fmla="*/ 1050837 h 1817913"/>
                <a:gd name="connsiteX27" fmla="*/ 1040917 w 3626598"/>
                <a:gd name="connsiteY27" fmla="*/ 1031458 h 1817913"/>
                <a:gd name="connsiteX28" fmla="*/ 1015079 w 3626598"/>
                <a:gd name="connsiteY28" fmla="*/ 1006081 h 1817913"/>
                <a:gd name="connsiteX29" fmla="*/ 992931 w 3626598"/>
                <a:gd name="connsiteY29" fmla="*/ 1004697 h 1817913"/>
                <a:gd name="connsiteX30" fmla="*/ 970323 w 3626598"/>
                <a:gd name="connsiteY30" fmla="*/ 1010234 h 1817913"/>
                <a:gd name="connsiteX31" fmla="*/ 941716 w 3626598"/>
                <a:gd name="connsiteY31" fmla="*/ 1014848 h 1817913"/>
                <a:gd name="connsiteX32" fmla="*/ 930643 w 3626598"/>
                <a:gd name="connsiteY32" fmla="*/ 1019001 h 1817913"/>
                <a:gd name="connsiteX33" fmla="*/ 867431 w 3626598"/>
                <a:gd name="connsiteY33" fmla="*/ 1030997 h 1817913"/>
                <a:gd name="connsiteX34" fmla="*/ 865124 w 3626598"/>
                <a:gd name="connsiteY34" fmla="*/ 1030536 h 1817913"/>
                <a:gd name="connsiteX35" fmla="*/ 863740 w 3626598"/>
                <a:gd name="connsiteY35" fmla="*/ 1032381 h 1817913"/>
                <a:gd name="connsiteX36" fmla="*/ 851282 w 3626598"/>
                <a:gd name="connsiteY36" fmla="*/ 1040225 h 1817913"/>
                <a:gd name="connsiteX37" fmla="*/ 806987 w 3626598"/>
                <a:gd name="connsiteY37" fmla="*/ 1060527 h 1817913"/>
                <a:gd name="connsiteX38" fmla="*/ 782533 w 3626598"/>
                <a:gd name="connsiteY38" fmla="*/ 1087749 h 1817913"/>
                <a:gd name="connsiteX39" fmla="*/ 780688 w 3626598"/>
                <a:gd name="connsiteY39" fmla="*/ 1087749 h 1817913"/>
                <a:gd name="connsiteX40" fmla="*/ 767769 w 3626598"/>
                <a:gd name="connsiteY40" fmla="*/ 1094209 h 1817913"/>
                <a:gd name="connsiteX41" fmla="*/ 767307 w 3626598"/>
                <a:gd name="connsiteY41" fmla="*/ 1093747 h 1817913"/>
                <a:gd name="connsiteX42" fmla="*/ 751158 w 3626598"/>
                <a:gd name="connsiteY42" fmla="*/ 1100207 h 1817913"/>
                <a:gd name="connsiteX43" fmla="*/ 728088 w 3626598"/>
                <a:gd name="connsiteY43" fmla="*/ 1116356 h 1817913"/>
                <a:gd name="connsiteX44" fmla="*/ 710555 w 3626598"/>
                <a:gd name="connsiteY44" fmla="*/ 1122354 h 1817913"/>
                <a:gd name="connsiteX45" fmla="*/ 711016 w 3626598"/>
                <a:gd name="connsiteY45" fmla="*/ 1121893 h 1817913"/>
                <a:gd name="connsiteX46" fmla="*/ 679180 w 3626598"/>
                <a:gd name="connsiteY46" fmla="*/ 1146808 h 1817913"/>
                <a:gd name="connsiteX47" fmla="*/ 669952 w 3626598"/>
                <a:gd name="connsiteY47" fmla="*/ 1146347 h 1817913"/>
                <a:gd name="connsiteX48" fmla="*/ 665338 w 3626598"/>
                <a:gd name="connsiteY48" fmla="*/ 1150499 h 1817913"/>
                <a:gd name="connsiteX49" fmla="*/ 651496 w 3626598"/>
                <a:gd name="connsiteY49" fmla="*/ 1146347 h 1817913"/>
                <a:gd name="connsiteX50" fmla="*/ 655648 w 3626598"/>
                <a:gd name="connsiteY50" fmla="*/ 1156498 h 1817913"/>
                <a:gd name="connsiteX51" fmla="*/ 643652 w 3626598"/>
                <a:gd name="connsiteY51" fmla="*/ 1179106 h 1817913"/>
                <a:gd name="connsiteX52" fmla="*/ 632117 w 3626598"/>
                <a:gd name="connsiteY52" fmla="*/ 1188796 h 1817913"/>
                <a:gd name="connsiteX53" fmla="*/ 624273 w 3626598"/>
                <a:gd name="connsiteY53" fmla="*/ 1185104 h 1817913"/>
                <a:gd name="connsiteX54" fmla="*/ 617352 w 3626598"/>
                <a:gd name="connsiteY54" fmla="*/ 1189718 h 1817913"/>
                <a:gd name="connsiteX55" fmla="*/ 604433 w 3626598"/>
                <a:gd name="connsiteY55" fmla="*/ 1207252 h 1817913"/>
                <a:gd name="connsiteX56" fmla="*/ 602588 w 3626598"/>
                <a:gd name="connsiteY56" fmla="*/ 1216018 h 1817913"/>
                <a:gd name="connsiteX57" fmla="*/ 585054 w 3626598"/>
                <a:gd name="connsiteY57" fmla="*/ 1234935 h 1817913"/>
                <a:gd name="connsiteX58" fmla="*/ 550911 w 3626598"/>
                <a:gd name="connsiteY58" fmla="*/ 1240934 h 1817913"/>
                <a:gd name="connsiteX59" fmla="*/ 536146 w 3626598"/>
                <a:gd name="connsiteY59" fmla="*/ 1211866 h 1817913"/>
                <a:gd name="connsiteX60" fmla="*/ 536146 w 3626598"/>
                <a:gd name="connsiteY60" fmla="*/ 1211866 h 1817913"/>
                <a:gd name="connsiteX61" fmla="*/ 513537 w 3626598"/>
                <a:gd name="connsiteY61" fmla="*/ 1198485 h 1817913"/>
                <a:gd name="connsiteX62" fmla="*/ 508462 w 3626598"/>
                <a:gd name="connsiteY62" fmla="*/ 1195255 h 1817913"/>
                <a:gd name="connsiteX63" fmla="*/ 427256 w 3626598"/>
                <a:gd name="connsiteY63" fmla="*/ 1195255 h 1817913"/>
                <a:gd name="connsiteX64" fmla="*/ 316981 w 3626598"/>
                <a:gd name="connsiteY64" fmla="*/ 1242318 h 1817913"/>
                <a:gd name="connsiteX65" fmla="*/ 233468 w 3626598"/>
                <a:gd name="connsiteY65" fmla="*/ 1234013 h 1817913"/>
                <a:gd name="connsiteX66" fmla="*/ 210860 w 3626598"/>
                <a:gd name="connsiteY66" fmla="*/ 1202176 h 1817913"/>
                <a:gd name="connsiteX67" fmla="*/ 208553 w 3626598"/>
                <a:gd name="connsiteY67" fmla="*/ 1167110 h 1817913"/>
                <a:gd name="connsiteX68" fmla="*/ 225624 w 3626598"/>
                <a:gd name="connsiteY68" fmla="*/ 1150038 h 1817913"/>
                <a:gd name="connsiteX69" fmla="*/ 235775 w 3626598"/>
                <a:gd name="connsiteY69" fmla="*/ 1144963 h 1817913"/>
                <a:gd name="connsiteX70" fmla="*/ 238082 w 3626598"/>
                <a:gd name="connsiteY70" fmla="*/ 1139887 h 1817913"/>
                <a:gd name="connsiteX71" fmla="*/ 252847 w 3626598"/>
                <a:gd name="connsiteY71" fmla="*/ 1111281 h 1817913"/>
                <a:gd name="connsiteX72" fmla="*/ 270380 w 3626598"/>
                <a:gd name="connsiteY72" fmla="*/ 1078983 h 1817913"/>
                <a:gd name="connsiteX73" fmla="*/ 243157 w 3626598"/>
                <a:gd name="connsiteY73" fmla="*/ 1087749 h 1817913"/>
                <a:gd name="connsiteX74" fmla="*/ 242696 w 3626598"/>
                <a:gd name="connsiteY74" fmla="*/ 1088211 h 1817913"/>
                <a:gd name="connsiteX75" fmla="*/ 225624 w 3626598"/>
                <a:gd name="connsiteY75" fmla="*/ 1098823 h 1817913"/>
                <a:gd name="connsiteX76" fmla="*/ 225624 w 3626598"/>
                <a:gd name="connsiteY76" fmla="*/ 1098823 h 1817913"/>
                <a:gd name="connsiteX77" fmla="*/ 205784 w 3626598"/>
                <a:gd name="connsiteY77" fmla="*/ 1108974 h 1817913"/>
                <a:gd name="connsiteX78" fmla="*/ 203939 w 3626598"/>
                <a:gd name="connsiteY78" fmla="*/ 1108512 h 1817913"/>
                <a:gd name="connsiteX79" fmla="*/ 203016 w 3626598"/>
                <a:gd name="connsiteY79" fmla="*/ 1109896 h 1817913"/>
                <a:gd name="connsiteX80" fmla="*/ 190558 w 3626598"/>
                <a:gd name="connsiteY80" fmla="*/ 1126968 h 1817913"/>
                <a:gd name="connsiteX81" fmla="*/ 173025 w 3626598"/>
                <a:gd name="connsiteY81" fmla="*/ 1132966 h 1817913"/>
                <a:gd name="connsiteX82" fmla="*/ 147186 w 3626598"/>
                <a:gd name="connsiteY82" fmla="*/ 1114972 h 1817913"/>
                <a:gd name="connsiteX83" fmla="*/ 107045 w 3626598"/>
                <a:gd name="connsiteY83" fmla="*/ 1109896 h 1817913"/>
                <a:gd name="connsiteX84" fmla="*/ 41987 w 3626598"/>
                <a:gd name="connsiteY84" fmla="*/ 1080828 h 1817913"/>
                <a:gd name="connsiteX85" fmla="*/ 22147 w 3626598"/>
                <a:gd name="connsiteY85" fmla="*/ 1059604 h 1817913"/>
                <a:gd name="connsiteX86" fmla="*/ 21224 w 3626598"/>
                <a:gd name="connsiteY86" fmla="*/ 1057758 h 1817913"/>
                <a:gd name="connsiteX87" fmla="*/ 19379 w 3626598"/>
                <a:gd name="connsiteY87" fmla="*/ 1058220 h 1817913"/>
                <a:gd name="connsiteX88" fmla="*/ 0 w 3626598"/>
                <a:gd name="connsiteY88" fmla="*/ 1042071 h 1817913"/>
                <a:gd name="connsiteX89" fmla="*/ 0 w 3626598"/>
                <a:gd name="connsiteY89" fmla="*/ 1030997 h 1817913"/>
                <a:gd name="connsiteX90" fmla="*/ 67826 w 3626598"/>
                <a:gd name="connsiteY90" fmla="*/ 956712 h 1817913"/>
                <a:gd name="connsiteX91" fmla="*/ 159183 w 3626598"/>
                <a:gd name="connsiteY91" fmla="*/ 845976 h 1817913"/>
                <a:gd name="connsiteX92" fmla="*/ 165181 w 3626598"/>
                <a:gd name="connsiteY92" fmla="*/ 761078 h 1817913"/>
                <a:gd name="connsiteX93" fmla="*/ 165642 w 3626598"/>
                <a:gd name="connsiteY93" fmla="*/ 729242 h 1817913"/>
                <a:gd name="connsiteX94" fmla="*/ 264382 w 3626598"/>
                <a:gd name="connsiteY94" fmla="*/ 572366 h 1817913"/>
                <a:gd name="connsiteX95" fmla="*/ 280992 w 3626598"/>
                <a:gd name="connsiteY95" fmla="*/ 528994 h 1817913"/>
                <a:gd name="connsiteX96" fmla="*/ 306831 w 3626598"/>
                <a:gd name="connsiteY96" fmla="*/ 437637 h 1817913"/>
                <a:gd name="connsiteX97" fmla="*/ 355739 w 3626598"/>
                <a:gd name="connsiteY97" fmla="*/ 414106 h 1817913"/>
                <a:gd name="connsiteX98" fmla="*/ 370965 w 3626598"/>
                <a:gd name="connsiteY98" fmla="*/ 421488 h 1817913"/>
                <a:gd name="connsiteX99" fmla="*/ 384346 w 3626598"/>
                <a:gd name="connsiteY99" fmla="*/ 430716 h 1817913"/>
                <a:gd name="connsiteX100" fmla="*/ 388037 w 3626598"/>
                <a:gd name="connsiteY100" fmla="*/ 432562 h 1817913"/>
                <a:gd name="connsiteX101" fmla="*/ 401417 w 3626598"/>
                <a:gd name="connsiteY101" fmla="*/ 441790 h 1817913"/>
                <a:gd name="connsiteX102" fmla="*/ 405570 w 3626598"/>
                <a:gd name="connsiteY102" fmla="*/ 443636 h 1817913"/>
                <a:gd name="connsiteX103" fmla="*/ 463245 w 3626598"/>
                <a:gd name="connsiteY103" fmla="*/ 443174 h 1817913"/>
                <a:gd name="connsiteX104" fmla="*/ 463245 w 3626598"/>
                <a:gd name="connsiteY104" fmla="*/ 443174 h 1817913"/>
                <a:gd name="connsiteX105" fmla="*/ 480778 w 3626598"/>
                <a:gd name="connsiteY105" fmla="*/ 421027 h 1817913"/>
                <a:gd name="connsiteX106" fmla="*/ 480778 w 3626598"/>
                <a:gd name="connsiteY106" fmla="*/ 421027 h 1817913"/>
                <a:gd name="connsiteX107" fmla="*/ 502003 w 3626598"/>
                <a:gd name="connsiteY107" fmla="*/ 386422 h 1817913"/>
                <a:gd name="connsiteX108" fmla="*/ 502464 w 3626598"/>
                <a:gd name="connsiteY108" fmla="*/ 385961 h 1817913"/>
                <a:gd name="connsiteX109" fmla="*/ 525072 w 3626598"/>
                <a:gd name="connsiteY109" fmla="*/ 364275 h 1817913"/>
                <a:gd name="connsiteX110" fmla="*/ 525534 w 3626598"/>
                <a:gd name="connsiteY110" fmla="*/ 364275 h 1817913"/>
                <a:gd name="connsiteX111" fmla="*/ 542606 w 3626598"/>
                <a:gd name="connsiteY111" fmla="*/ 353201 h 1817913"/>
                <a:gd name="connsiteX112" fmla="*/ 542606 w 3626598"/>
                <a:gd name="connsiteY112" fmla="*/ 353201 h 1817913"/>
                <a:gd name="connsiteX113" fmla="*/ 559677 w 3626598"/>
                <a:gd name="connsiteY113" fmla="*/ 352740 h 1817913"/>
                <a:gd name="connsiteX114" fmla="*/ 564291 w 3626598"/>
                <a:gd name="connsiteY114" fmla="*/ 353663 h 1817913"/>
                <a:gd name="connsiteX115" fmla="*/ 582286 w 3626598"/>
                <a:gd name="connsiteY115" fmla="*/ 363352 h 1817913"/>
                <a:gd name="connsiteX116" fmla="*/ 585516 w 3626598"/>
                <a:gd name="connsiteY116" fmla="*/ 365198 h 1817913"/>
                <a:gd name="connsiteX117" fmla="*/ 609970 w 3626598"/>
                <a:gd name="connsiteY117" fmla="*/ 387806 h 1817913"/>
                <a:gd name="connsiteX118" fmla="*/ 632579 w 3626598"/>
                <a:gd name="connsiteY118" fmla="*/ 385961 h 1817913"/>
                <a:gd name="connsiteX119" fmla="*/ 660724 w 3626598"/>
                <a:gd name="connsiteY119" fmla="*/ 358738 h 1817913"/>
                <a:gd name="connsiteX120" fmla="*/ 672259 w 3626598"/>
                <a:gd name="connsiteY120" fmla="*/ 352278 h 1817913"/>
                <a:gd name="connsiteX121" fmla="*/ 708248 w 3626598"/>
                <a:gd name="connsiteY121" fmla="*/ 325517 h 1817913"/>
                <a:gd name="connsiteX122" fmla="*/ 717476 w 3626598"/>
                <a:gd name="connsiteY122" fmla="*/ 317673 h 1817913"/>
                <a:gd name="connsiteX123" fmla="*/ 736855 w 3626598"/>
                <a:gd name="connsiteY123" fmla="*/ 308445 h 1817913"/>
                <a:gd name="connsiteX124" fmla="*/ 739162 w 3626598"/>
                <a:gd name="connsiteY124" fmla="*/ 308445 h 1817913"/>
                <a:gd name="connsiteX125" fmla="*/ 740085 w 3626598"/>
                <a:gd name="connsiteY125" fmla="*/ 306600 h 1817913"/>
                <a:gd name="connsiteX126" fmla="*/ 753004 w 3626598"/>
                <a:gd name="connsiteY126" fmla="*/ 296911 h 1817913"/>
                <a:gd name="connsiteX127" fmla="*/ 774228 w 3626598"/>
                <a:gd name="connsiteY127" fmla="*/ 283991 h 1817913"/>
                <a:gd name="connsiteX128" fmla="*/ 796837 w 3626598"/>
                <a:gd name="connsiteY128" fmla="*/ 273841 h 1817913"/>
                <a:gd name="connsiteX129" fmla="*/ 796837 w 3626598"/>
                <a:gd name="connsiteY129" fmla="*/ 273841 h 1817913"/>
                <a:gd name="connsiteX130" fmla="*/ 822214 w 3626598"/>
                <a:gd name="connsiteY130" fmla="*/ 263228 h 1817913"/>
                <a:gd name="connsiteX131" fmla="*/ 824059 w 3626598"/>
                <a:gd name="connsiteY131" fmla="*/ 263690 h 1817913"/>
                <a:gd name="connsiteX132" fmla="*/ 824982 w 3626598"/>
                <a:gd name="connsiteY132" fmla="*/ 261844 h 1817913"/>
                <a:gd name="connsiteX133" fmla="*/ 853127 w 3626598"/>
                <a:gd name="connsiteY133" fmla="*/ 245695 h 1817913"/>
                <a:gd name="connsiteX134" fmla="*/ 971707 w 3626598"/>
                <a:gd name="connsiteY134" fmla="*/ 193557 h 1817913"/>
                <a:gd name="connsiteX135" fmla="*/ 983242 w 3626598"/>
                <a:gd name="connsiteY135" fmla="*/ 183406 h 1817913"/>
                <a:gd name="connsiteX136" fmla="*/ 1011387 w 3626598"/>
                <a:gd name="connsiteY136" fmla="*/ 170948 h 1817913"/>
                <a:gd name="connsiteX137" fmla="*/ 1047838 w 3626598"/>
                <a:gd name="connsiteY137" fmla="*/ 150185 h 1817913"/>
                <a:gd name="connsiteX138" fmla="*/ 1050606 w 3626598"/>
                <a:gd name="connsiteY138" fmla="*/ 147878 h 1817913"/>
                <a:gd name="connsiteX139" fmla="*/ 1064448 w 3626598"/>
                <a:gd name="connsiteY139" fmla="*/ 139112 h 1817913"/>
                <a:gd name="connsiteX140" fmla="*/ 1084289 w 3626598"/>
                <a:gd name="connsiteY140" fmla="*/ 131730 h 1817913"/>
                <a:gd name="connsiteX141" fmla="*/ 1114741 w 3626598"/>
                <a:gd name="connsiteY141" fmla="*/ 104968 h 1817913"/>
                <a:gd name="connsiteX142" fmla="*/ 1129506 w 3626598"/>
                <a:gd name="connsiteY142" fmla="*/ 97586 h 1817913"/>
                <a:gd name="connsiteX143" fmla="*/ 1145655 w 3626598"/>
                <a:gd name="connsiteY143" fmla="*/ 86974 h 1817913"/>
                <a:gd name="connsiteX144" fmla="*/ 1146116 w 3626598"/>
                <a:gd name="connsiteY144" fmla="*/ 86512 h 1817913"/>
                <a:gd name="connsiteX145" fmla="*/ 1165033 w 3626598"/>
                <a:gd name="connsiteY145" fmla="*/ 76362 h 1817913"/>
                <a:gd name="connsiteX146" fmla="*/ 1168725 w 3626598"/>
                <a:gd name="connsiteY146" fmla="*/ 74516 h 1817913"/>
                <a:gd name="connsiteX147" fmla="*/ 1182105 w 3626598"/>
                <a:gd name="connsiteY147" fmla="*/ 65288 h 1817913"/>
                <a:gd name="connsiteX148" fmla="*/ 1348209 w 3626598"/>
                <a:gd name="connsiteY148" fmla="*/ 14534 h 1817913"/>
                <a:gd name="connsiteX149" fmla="*/ 1377738 w 3626598"/>
                <a:gd name="connsiteY149" fmla="*/ 8075 h 1817913"/>
                <a:gd name="connsiteX150" fmla="*/ 1408191 w 3626598"/>
                <a:gd name="connsiteY150" fmla="*/ 3461 h 1817913"/>
                <a:gd name="connsiteX151" fmla="*/ 1410498 w 3626598"/>
                <a:gd name="connsiteY151" fmla="*/ 3922 h 1817913"/>
                <a:gd name="connsiteX152" fmla="*/ 1411882 w 3626598"/>
                <a:gd name="connsiteY152" fmla="*/ 2076 h 1817913"/>
                <a:gd name="connsiteX153" fmla="*/ 1423417 w 3626598"/>
                <a:gd name="connsiteY153" fmla="*/ 2076 h 1817913"/>
                <a:gd name="connsiteX154" fmla="*/ 1443257 w 3626598"/>
                <a:gd name="connsiteY154" fmla="*/ 2999 h 1817913"/>
                <a:gd name="connsiteX155" fmla="*/ 1529078 w 3626598"/>
                <a:gd name="connsiteY155" fmla="*/ 5768 h 1817913"/>
                <a:gd name="connsiteX156" fmla="*/ 1559069 w 3626598"/>
                <a:gd name="connsiteY156" fmla="*/ 8075 h 1817913"/>
                <a:gd name="connsiteX157" fmla="*/ 1591828 w 3626598"/>
                <a:gd name="connsiteY157" fmla="*/ 14534 h 1817913"/>
                <a:gd name="connsiteX158" fmla="*/ 1602440 w 3626598"/>
                <a:gd name="connsiteY158" fmla="*/ 20532 h 1817913"/>
                <a:gd name="connsiteX159" fmla="*/ 1646273 w 3626598"/>
                <a:gd name="connsiteY159" fmla="*/ 38527 h 1817913"/>
                <a:gd name="connsiteX160" fmla="*/ 1740398 w 3626598"/>
                <a:gd name="connsiteY160" fmla="*/ 76362 h 1817913"/>
                <a:gd name="connsiteX161" fmla="*/ 1757932 w 3626598"/>
                <a:gd name="connsiteY161" fmla="*/ 87435 h 1817913"/>
                <a:gd name="connsiteX162" fmla="*/ 1767160 w 3626598"/>
                <a:gd name="connsiteY162" fmla="*/ 93433 h 1817913"/>
                <a:gd name="connsiteX163" fmla="*/ 1785615 w 3626598"/>
                <a:gd name="connsiteY163" fmla="*/ 103584 h 1817913"/>
                <a:gd name="connsiteX164" fmla="*/ 1857132 w 3626598"/>
                <a:gd name="connsiteY164" fmla="*/ 127577 h 1817913"/>
                <a:gd name="connsiteX165" fmla="*/ 1898658 w 3626598"/>
                <a:gd name="connsiteY165" fmla="*/ 132191 h 1817913"/>
                <a:gd name="connsiteX166" fmla="*/ 1929111 w 3626598"/>
                <a:gd name="connsiteY166" fmla="*/ 132652 h 1817913"/>
                <a:gd name="connsiteX167" fmla="*/ 2014470 w 3626598"/>
                <a:gd name="connsiteY167" fmla="*/ 132652 h 1817913"/>
                <a:gd name="connsiteX168" fmla="*/ 2039385 w 3626598"/>
                <a:gd name="connsiteY168" fmla="*/ 132191 h 1817913"/>
                <a:gd name="connsiteX169" fmla="*/ 2080450 w 3626598"/>
                <a:gd name="connsiteY169" fmla="*/ 127116 h 1817913"/>
                <a:gd name="connsiteX170" fmla="*/ 2304229 w 3626598"/>
                <a:gd name="connsiteY170" fmla="*/ 86051 h 1817913"/>
                <a:gd name="connsiteX171" fmla="*/ 2355905 w 3626598"/>
                <a:gd name="connsiteY171" fmla="*/ 75439 h 1817913"/>
                <a:gd name="connsiteX172" fmla="*/ 2404352 w 3626598"/>
                <a:gd name="connsiteY172" fmla="*/ 70825 h 1817913"/>
                <a:gd name="connsiteX173" fmla="*/ 2429729 w 3626598"/>
                <a:gd name="connsiteY173" fmla="*/ 69902 h 1817913"/>
                <a:gd name="connsiteX174" fmla="*/ 2522470 w 3626598"/>
                <a:gd name="connsiteY174" fmla="*/ 65288 h 1817913"/>
                <a:gd name="connsiteX175" fmla="*/ 2557537 w 3626598"/>
                <a:gd name="connsiteY175" fmla="*/ 65288 h 1817913"/>
                <a:gd name="connsiteX176" fmla="*/ 2587528 w 3626598"/>
                <a:gd name="connsiteY176" fmla="*/ 69902 h 1817913"/>
                <a:gd name="connsiteX177" fmla="*/ 2625362 w 3626598"/>
                <a:gd name="connsiteY177" fmla="*/ 76823 h 1817913"/>
                <a:gd name="connsiteX178" fmla="*/ 2660890 w 3626598"/>
                <a:gd name="connsiteY178" fmla="*/ 81437 h 1817913"/>
                <a:gd name="connsiteX179" fmla="*/ 2675655 w 3626598"/>
                <a:gd name="connsiteY179" fmla="*/ 82360 h 1817913"/>
                <a:gd name="connsiteX180" fmla="*/ 2711644 w 3626598"/>
                <a:gd name="connsiteY180" fmla="*/ 86974 h 1817913"/>
                <a:gd name="connsiteX181" fmla="*/ 2739328 w 3626598"/>
                <a:gd name="connsiteY181" fmla="*/ 92972 h 1817913"/>
                <a:gd name="connsiteX182" fmla="*/ 2761937 w 3626598"/>
                <a:gd name="connsiteY182" fmla="*/ 104968 h 1817913"/>
                <a:gd name="connsiteX183" fmla="*/ 2828378 w 3626598"/>
                <a:gd name="connsiteY183" fmla="*/ 127116 h 1817913"/>
                <a:gd name="connsiteX184" fmla="*/ 2852832 w 3626598"/>
                <a:gd name="connsiteY184" fmla="*/ 137266 h 1817913"/>
                <a:gd name="connsiteX185" fmla="*/ 2931270 w 3626598"/>
                <a:gd name="connsiteY185" fmla="*/ 171871 h 1817913"/>
                <a:gd name="connsiteX186" fmla="*/ 2954340 w 3626598"/>
                <a:gd name="connsiteY186" fmla="*/ 182022 h 1817913"/>
                <a:gd name="connsiteX187" fmla="*/ 3025857 w 3626598"/>
                <a:gd name="connsiteY187" fmla="*/ 217550 h 1817913"/>
                <a:gd name="connsiteX188" fmla="*/ 3039238 w 3626598"/>
                <a:gd name="connsiteY188" fmla="*/ 226778 h 1817913"/>
                <a:gd name="connsiteX189" fmla="*/ 3065537 w 3626598"/>
                <a:gd name="connsiteY189" fmla="*/ 240158 h 1817913"/>
                <a:gd name="connsiteX190" fmla="*/ 3078457 w 3626598"/>
                <a:gd name="connsiteY190" fmla="*/ 251232 h 1817913"/>
                <a:gd name="connsiteX191" fmla="*/ 3094144 w 3626598"/>
                <a:gd name="connsiteY191" fmla="*/ 262767 h 1817913"/>
                <a:gd name="connsiteX192" fmla="*/ 3143975 w 3626598"/>
                <a:gd name="connsiteY192" fmla="*/ 308445 h 1817913"/>
                <a:gd name="connsiteX193" fmla="*/ 3149973 w 3626598"/>
                <a:gd name="connsiteY193" fmla="*/ 313982 h 1817913"/>
                <a:gd name="connsiteX194" fmla="*/ 3223797 w 3626598"/>
                <a:gd name="connsiteY194" fmla="*/ 393804 h 1817913"/>
                <a:gd name="connsiteX195" fmla="*/ 3257941 w 3626598"/>
                <a:gd name="connsiteY195" fmla="*/ 427487 h 1817913"/>
                <a:gd name="connsiteX196" fmla="*/ 3258864 w 3626598"/>
                <a:gd name="connsiteY196" fmla="*/ 426564 h 1817913"/>
                <a:gd name="connsiteX197" fmla="*/ 3257941 w 3626598"/>
                <a:gd name="connsiteY197" fmla="*/ 427487 h 1817913"/>
                <a:gd name="connsiteX198" fmla="*/ 3303619 w 3626598"/>
                <a:gd name="connsiteY198" fmla="*/ 483777 h 1817913"/>
                <a:gd name="connsiteX199" fmla="*/ 3303619 w 3626598"/>
                <a:gd name="connsiteY199" fmla="*/ 483777 h 1817913"/>
                <a:gd name="connsiteX200" fmla="*/ 3383441 w 3626598"/>
                <a:gd name="connsiteY200" fmla="*/ 602357 h 1817913"/>
                <a:gd name="connsiteX201" fmla="*/ 3393592 w 3626598"/>
                <a:gd name="connsiteY201" fmla="*/ 630502 h 1817913"/>
                <a:gd name="connsiteX202" fmla="*/ 3404666 w 3626598"/>
                <a:gd name="connsiteY202" fmla="*/ 646651 h 1817913"/>
                <a:gd name="connsiteX203" fmla="*/ 3406973 w 3626598"/>
                <a:gd name="connsiteY203" fmla="*/ 658648 h 1817913"/>
                <a:gd name="connsiteX204" fmla="*/ 3401436 w 3626598"/>
                <a:gd name="connsiteY204" fmla="*/ 694175 h 1817913"/>
                <a:gd name="connsiteX205" fmla="*/ 3397745 w 3626598"/>
                <a:gd name="connsiteY205" fmla="*/ 701096 h 1817913"/>
                <a:gd name="connsiteX206" fmla="*/ 3399590 w 3626598"/>
                <a:gd name="connsiteY206" fmla="*/ 738470 h 1817913"/>
                <a:gd name="connsiteX207" fmla="*/ 3406511 w 3626598"/>
                <a:gd name="connsiteY207" fmla="*/ 761078 h 1817913"/>
                <a:gd name="connsiteX208" fmla="*/ 3416201 w 3626598"/>
                <a:gd name="connsiteY208" fmla="*/ 803527 h 1817913"/>
                <a:gd name="connsiteX209" fmla="*/ 3427274 w 3626598"/>
                <a:gd name="connsiteY209" fmla="*/ 832134 h 1817913"/>
                <a:gd name="connsiteX210" fmla="*/ 3434657 w 3626598"/>
                <a:gd name="connsiteY210" fmla="*/ 861663 h 1817913"/>
                <a:gd name="connsiteX211" fmla="*/ 3445730 w 3626598"/>
                <a:gd name="connsiteY211" fmla="*/ 889809 h 1817913"/>
                <a:gd name="connsiteX212" fmla="*/ 3456804 w 3626598"/>
                <a:gd name="connsiteY212" fmla="*/ 947945 h 1817913"/>
                <a:gd name="connsiteX213" fmla="*/ 3461418 w 3626598"/>
                <a:gd name="connsiteY213" fmla="*/ 962710 h 1817913"/>
                <a:gd name="connsiteX214" fmla="*/ 3467416 w 3626598"/>
                <a:gd name="connsiteY214" fmla="*/ 981627 h 1817913"/>
                <a:gd name="connsiteX215" fmla="*/ 3473414 w 3626598"/>
                <a:gd name="connsiteY215" fmla="*/ 1009773 h 1817913"/>
                <a:gd name="connsiteX216" fmla="*/ 3475721 w 3626598"/>
                <a:gd name="connsiteY216" fmla="*/ 1026844 h 1817913"/>
                <a:gd name="connsiteX217" fmla="*/ 3478490 w 3626598"/>
                <a:gd name="connsiteY217" fmla="*/ 1075291 h 1817913"/>
                <a:gd name="connsiteX218" fmla="*/ 3481258 w 3626598"/>
                <a:gd name="connsiteY218" fmla="*/ 1092825 h 1817913"/>
                <a:gd name="connsiteX219" fmla="*/ 3484488 w 3626598"/>
                <a:gd name="connsiteY219" fmla="*/ 1136657 h 1817913"/>
                <a:gd name="connsiteX220" fmla="*/ 3486795 w 3626598"/>
                <a:gd name="connsiteY220" fmla="*/ 1149577 h 1817913"/>
                <a:gd name="connsiteX221" fmla="*/ 3490025 w 3626598"/>
                <a:gd name="connsiteY221" fmla="*/ 1187873 h 1817913"/>
                <a:gd name="connsiteX222" fmla="*/ 3492332 w 3626598"/>
                <a:gd name="connsiteY222" fmla="*/ 1200331 h 1817913"/>
                <a:gd name="connsiteX223" fmla="*/ 3496023 w 3626598"/>
                <a:gd name="connsiteY223" fmla="*/ 1229399 h 1817913"/>
                <a:gd name="connsiteX224" fmla="*/ 3518632 w 3626598"/>
                <a:gd name="connsiteY224" fmla="*/ 1323524 h 1817913"/>
                <a:gd name="connsiteX225" fmla="*/ 3532474 w 3626598"/>
                <a:gd name="connsiteY225" fmla="*/ 1358590 h 1817913"/>
                <a:gd name="connsiteX226" fmla="*/ 3535703 w 3626598"/>
                <a:gd name="connsiteY226" fmla="*/ 1365050 h 1817913"/>
                <a:gd name="connsiteX227" fmla="*/ 3543547 w 3626598"/>
                <a:gd name="connsiteY227" fmla="*/ 1376585 h 1817913"/>
                <a:gd name="connsiteX228" fmla="*/ 3548161 w 3626598"/>
                <a:gd name="connsiteY228" fmla="*/ 1382122 h 1817913"/>
                <a:gd name="connsiteX229" fmla="*/ 3567540 w 3626598"/>
                <a:gd name="connsiteY229" fmla="*/ 1412574 h 1817913"/>
                <a:gd name="connsiteX230" fmla="*/ 3571693 w 3626598"/>
                <a:gd name="connsiteY230" fmla="*/ 1419034 h 1817913"/>
                <a:gd name="connsiteX231" fmla="*/ 3611373 w 3626598"/>
                <a:gd name="connsiteY231" fmla="*/ 1494242 h 1817913"/>
                <a:gd name="connsiteX232" fmla="*/ 3614141 w 3626598"/>
                <a:gd name="connsiteY232" fmla="*/ 1501624 h 1817913"/>
                <a:gd name="connsiteX233" fmla="*/ 3620601 w 3626598"/>
                <a:gd name="connsiteY233" fmla="*/ 1521003 h 1817913"/>
                <a:gd name="connsiteX234" fmla="*/ 3627983 w 3626598"/>
                <a:gd name="connsiteY234" fmla="*/ 1559761 h 1817913"/>
                <a:gd name="connsiteX235" fmla="*/ 3627522 w 3626598"/>
                <a:gd name="connsiteY235" fmla="*/ 1629432 h 1817913"/>
                <a:gd name="connsiteX236" fmla="*/ 3599377 w 3626598"/>
                <a:gd name="connsiteY236" fmla="*/ 1665421 h 1817913"/>
                <a:gd name="connsiteX237" fmla="*/ 3574461 w 3626598"/>
                <a:gd name="connsiteY237" fmla="*/ 1681570 h 1817913"/>
                <a:gd name="connsiteX238" fmla="*/ 3568463 w 3626598"/>
                <a:gd name="connsiteY238" fmla="*/ 1685261 h 1817913"/>
                <a:gd name="connsiteX239" fmla="*/ 3554621 w 3626598"/>
                <a:gd name="connsiteY239" fmla="*/ 1694489 h 1817913"/>
                <a:gd name="connsiteX240" fmla="*/ 3549084 w 3626598"/>
                <a:gd name="connsiteY240" fmla="*/ 1698181 h 1817913"/>
                <a:gd name="connsiteX241" fmla="*/ 3538010 w 3626598"/>
                <a:gd name="connsiteY241" fmla="*/ 1706024 h 1817913"/>
                <a:gd name="connsiteX242" fmla="*/ 3532474 w 3626598"/>
                <a:gd name="connsiteY242" fmla="*/ 1709716 h 1817913"/>
                <a:gd name="connsiteX243" fmla="*/ 3521400 w 3626598"/>
                <a:gd name="connsiteY243" fmla="*/ 1717098 h 1817913"/>
                <a:gd name="connsiteX244" fmla="*/ 3510326 w 3626598"/>
                <a:gd name="connsiteY244" fmla="*/ 1724019 h 1817913"/>
                <a:gd name="connsiteX245" fmla="*/ 3497869 w 3626598"/>
                <a:gd name="connsiteY245" fmla="*/ 1734631 h 1817913"/>
                <a:gd name="connsiteX246" fmla="*/ 3492332 w 3626598"/>
                <a:gd name="connsiteY246" fmla="*/ 1737861 h 1817913"/>
                <a:gd name="connsiteX247" fmla="*/ 3477567 w 3626598"/>
                <a:gd name="connsiteY247" fmla="*/ 1746166 h 1817913"/>
                <a:gd name="connsiteX248" fmla="*/ 3471569 w 3626598"/>
                <a:gd name="connsiteY248" fmla="*/ 1750319 h 1817913"/>
                <a:gd name="connsiteX249" fmla="*/ 3445730 w 3626598"/>
                <a:gd name="connsiteY249" fmla="*/ 1759547 h 1817913"/>
                <a:gd name="connsiteX250" fmla="*/ 3432350 w 3626598"/>
                <a:gd name="connsiteY250" fmla="*/ 1758624 h 1817913"/>
                <a:gd name="connsiteX251" fmla="*/ 3291162 w 3626598"/>
                <a:gd name="connsiteY251" fmla="*/ 1757240 h 1817913"/>
                <a:gd name="connsiteX252" fmla="*/ 3259325 w 3626598"/>
                <a:gd name="connsiteY252" fmla="*/ 1750780 h 1817913"/>
                <a:gd name="connsiteX253" fmla="*/ 3226104 w 3626598"/>
                <a:gd name="connsiteY253" fmla="*/ 1744782 h 1817913"/>
                <a:gd name="connsiteX254" fmla="*/ 3206264 w 3626598"/>
                <a:gd name="connsiteY254" fmla="*/ 1739245 h 1817913"/>
                <a:gd name="connsiteX255" fmla="*/ 3190577 w 3626598"/>
                <a:gd name="connsiteY255" fmla="*/ 1735093 h 1817913"/>
                <a:gd name="connsiteX256" fmla="*/ 3171198 w 3626598"/>
                <a:gd name="connsiteY256" fmla="*/ 1724942 h 1817913"/>
                <a:gd name="connsiteX257" fmla="*/ 3170736 w 3626598"/>
                <a:gd name="connsiteY257" fmla="*/ 1684339 h 1817913"/>
                <a:gd name="connsiteX258" fmla="*/ 3209033 w 3626598"/>
                <a:gd name="connsiteY258" fmla="*/ 1646965 h 1817913"/>
                <a:gd name="connsiteX259" fmla="*/ 3215031 w 3626598"/>
                <a:gd name="connsiteY259" fmla="*/ 1642813 h 1817913"/>
                <a:gd name="connsiteX260" fmla="*/ 3240408 w 3626598"/>
                <a:gd name="connsiteY260" fmla="*/ 1627586 h 1817913"/>
                <a:gd name="connsiteX261" fmla="*/ 3247329 w 3626598"/>
                <a:gd name="connsiteY261" fmla="*/ 1624357 h 1817913"/>
                <a:gd name="connsiteX262" fmla="*/ 3272244 w 3626598"/>
                <a:gd name="connsiteY262" fmla="*/ 1615129 h 1817913"/>
                <a:gd name="connsiteX263" fmla="*/ 3283779 w 3626598"/>
                <a:gd name="connsiteY263" fmla="*/ 1612360 h 1817913"/>
                <a:gd name="connsiteX264" fmla="*/ 3330381 w 3626598"/>
                <a:gd name="connsiteY264" fmla="*/ 1604055 h 1817913"/>
                <a:gd name="connsiteX265" fmla="*/ 3361294 w 3626598"/>
                <a:gd name="connsiteY265" fmla="*/ 1592059 h 1817913"/>
                <a:gd name="connsiteX266" fmla="*/ 3370984 w 3626598"/>
                <a:gd name="connsiteY266" fmla="*/ 1576371 h 1817913"/>
                <a:gd name="connsiteX267" fmla="*/ 3369599 w 3626598"/>
                <a:gd name="connsiteY267" fmla="*/ 1569450 h 1817913"/>
                <a:gd name="connsiteX268" fmla="*/ 3340070 w 3626598"/>
                <a:gd name="connsiteY268" fmla="*/ 1547303 h 1817913"/>
                <a:gd name="connsiteX269" fmla="*/ 3308695 w 3626598"/>
                <a:gd name="connsiteY269" fmla="*/ 1539459 h 1817913"/>
                <a:gd name="connsiteX270" fmla="*/ 3275474 w 3626598"/>
                <a:gd name="connsiteY270" fmla="*/ 1536691 h 1817913"/>
                <a:gd name="connsiteX271" fmla="*/ 3164738 w 3626598"/>
                <a:gd name="connsiteY271" fmla="*/ 1507623 h 1817913"/>
                <a:gd name="connsiteX272" fmla="*/ 3119983 w 3626598"/>
                <a:gd name="connsiteY272" fmla="*/ 1490551 h 1817913"/>
                <a:gd name="connsiteX273" fmla="*/ 3101988 w 3626598"/>
                <a:gd name="connsiteY273" fmla="*/ 1483630 h 1817913"/>
                <a:gd name="connsiteX274" fmla="*/ 3077534 w 3626598"/>
                <a:gd name="connsiteY274" fmla="*/ 1467019 h 1817913"/>
                <a:gd name="connsiteX275" fmla="*/ 3065999 w 3626598"/>
                <a:gd name="connsiteY275" fmla="*/ 1458714 h 1817913"/>
                <a:gd name="connsiteX276" fmla="*/ 3052157 w 3626598"/>
                <a:gd name="connsiteY276" fmla="*/ 1449486 h 1817913"/>
                <a:gd name="connsiteX277" fmla="*/ 3041083 w 3626598"/>
                <a:gd name="connsiteY277" fmla="*/ 1442104 h 1817913"/>
                <a:gd name="connsiteX278" fmla="*/ 3024934 w 3626598"/>
                <a:gd name="connsiteY278" fmla="*/ 1430569 h 1817913"/>
                <a:gd name="connsiteX279" fmla="*/ 3016629 w 3626598"/>
                <a:gd name="connsiteY279" fmla="*/ 1419495 h 1817913"/>
                <a:gd name="connsiteX280" fmla="*/ 3008785 w 3626598"/>
                <a:gd name="connsiteY280" fmla="*/ 1403808 h 1817913"/>
                <a:gd name="connsiteX281" fmla="*/ 3005094 w 3626598"/>
                <a:gd name="connsiteY281" fmla="*/ 1397809 h 1817913"/>
                <a:gd name="connsiteX282" fmla="*/ 2988945 w 3626598"/>
                <a:gd name="connsiteY282" fmla="*/ 1370587 h 1817913"/>
                <a:gd name="connsiteX283" fmla="*/ 2984793 w 3626598"/>
                <a:gd name="connsiteY283" fmla="*/ 1364589 h 1817913"/>
                <a:gd name="connsiteX284" fmla="*/ 2974180 w 3626598"/>
                <a:gd name="connsiteY284" fmla="*/ 1342441 h 1817913"/>
                <a:gd name="connsiteX285" fmla="*/ 2971412 w 3626598"/>
                <a:gd name="connsiteY285" fmla="*/ 1335982 h 1817913"/>
                <a:gd name="connsiteX286" fmla="*/ 2934500 w 3626598"/>
                <a:gd name="connsiteY286" fmla="*/ 1350285 h 1817913"/>
                <a:gd name="connsiteX287" fmla="*/ 2918813 w 3626598"/>
                <a:gd name="connsiteY287" fmla="*/ 1359052 h 1817913"/>
                <a:gd name="connsiteX288" fmla="*/ 2877287 w 3626598"/>
                <a:gd name="connsiteY288" fmla="*/ 1396425 h 1817913"/>
                <a:gd name="connsiteX289" fmla="*/ 2845911 w 3626598"/>
                <a:gd name="connsiteY289" fmla="*/ 1410267 h 1817913"/>
                <a:gd name="connsiteX290" fmla="*/ 2796080 w 3626598"/>
                <a:gd name="connsiteY290" fmla="*/ 1455484 h 1817913"/>
                <a:gd name="connsiteX291" fmla="*/ 2790543 w 3626598"/>
                <a:gd name="connsiteY291" fmla="*/ 1460098 h 1817913"/>
                <a:gd name="connsiteX292" fmla="*/ 2776240 w 3626598"/>
                <a:gd name="connsiteY292" fmla="*/ 1479939 h 1817913"/>
                <a:gd name="connsiteX293" fmla="*/ 2767935 w 3626598"/>
                <a:gd name="connsiteY293" fmla="*/ 1486860 h 1817913"/>
                <a:gd name="connsiteX294" fmla="*/ 2749479 w 3626598"/>
                <a:gd name="connsiteY294" fmla="*/ 1494703 h 1817913"/>
                <a:gd name="connsiteX295" fmla="*/ 2744403 w 3626598"/>
                <a:gd name="connsiteY295" fmla="*/ 1499317 h 1817913"/>
                <a:gd name="connsiteX296" fmla="*/ 2732868 w 3626598"/>
                <a:gd name="connsiteY296" fmla="*/ 1511775 h 1817913"/>
                <a:gd name="connsiteX297" fmla="*/ 2709337 w 3626598"/>
                <a:gd name="connsiteY297" fmla="*/ 1528847 h 1817913"/>
                <a:gd name="connsiteX298" fmla="*/ 2665043 w 3626598"/>
                <a:gd name="connsiteY298" fmla="*/ 1579139 h 1817913"/>
                <a:gd name="connsiteX299" fmla="*/ 2653046 w 3626598"/>
                <a:gd name="connsiteY299" fmla="*/ 1594366 h 1817913"/>
                <a:gd name="connsiteX300" fmla="*/ 2626285 w 3626598"/>
                <a:gd name="connsiteY300" fmla="*/ 1626664 h 1817913"/>
                <a:gd name="connsiteX301" fmla="*/ 2618441 w 3626598"/>
                <a:gd name="connsiteY301" fmla="*/ 1634507 h 1817913"/>
                <a:gd name="connsiteX302" fmla="*/ 2588450 w 3626598"/>
                <a:gd name="connsiteY302" fmla="*/ 1667267 h 1817913"/>
                <a:gd name="connsiteX303" fmla="*/ 2584298 w 3626598"/>
                <a:gd name="connsiteY303" fmla="*/ 1673726 h 1817913"/>
                <a:gd name="connsiteX304" fmla="*/ 2544617 w 3626598"/>
                <a:gd name="connsiteY304" fmla="*/ 1742475 h 1817913"/>
                <a:gd name="connsiteX305" fmla="*/ 2479560 w 3626598"/>
                <a:gd name="connsiteY305" fmla="*/ 1756778 h 1817913"/>
                <a:gd name="connsiteX306" fmla="*/ 2424192 w 3626598"/>
                <a:gd name="connsiteY306" fmla="*/ 1759547 h 1817913"/>
                <a:gd name="connsiteX307" fmla="*/ 2391433 w 3626598"/>
                <a:gd name="connsiteY307" fmla="*/ 1762315 h 1817913"/>
                <a:gd name="connsiteX308" fmla="*/ 2346216 w 3626598"/>
                <a:gd name="connsiteY308" fmla="*/ 1765083 h 1817913"/>
                <a:gd name="connsiteX309" fmla="*/ 2332835 w 3626598"/>
                <a:gd name="connsiteY309" fmla="*/ 1767390 h 1817913"/>
                <a:gd name="connsiteX310" fmla="*/ 2291771 w 3626598"/>
                <a:gd name="connsiteY310" fmla="*/ 1771082 h 1817913"/>
                <a:gd name="connsiteX311" fmla="*/ 2239633 w 3626598"/>
                <a:gd name="connsiteY311" fmla="*/ 1774311 h 1817913"/>
                <a:gd name="connsiteX312" fmla="*/ 2211487 w 3626598"/>
                <a:gd name="connsiteY312" fmla="*/ 1773850 h 1817913"/>
                <a:gd name="connsiteX313" fmla="*/ 2124744 w 3626598"/>
                <a:gd name="connsiteY313" fmla="*/ 1754010 h 1817913"/>
                <a:gd name="connsiteX314" fmla="*/ 2097983 w 3626598"/>
                <a:gd name="connsiteY314" fmla="*/ 1744321 h 1817913"/>
                <a:gd name="connsiteX315" fmla="*/ 2086909 w 3626598"/>
                <a:gd name="connsiteY315" fmla="*/ 1740629 h 1817913"/>
                <a:gd name="connsiteX316" fmla="*/ 2057841 w 3626598"/>
                <a:gd name="connsiteY316" fmla="*/ 1728633 h 1817913"/>
                <a:gd name="connsiteX317" fmla="*/ 2026927 w 3626598"/>
                <a:gd name="connsiteY317" fmla="*/ 1705102 h 1817913"/>
                <a:gd name="connsiteX318" fmla="*/ 2027389 w 3626598"/>
                <a:gd name="connsiteY318" fmla="*/ 1697258 h 1817913"/>
                <a:gd name="connsiteX319" fmla="*/ 2057841 w 3626598"/>
                <a:gd name="connsiteY319" fmla="*/ 1664037 h 1817913"/>
                <a:gd name="connsiteX320" fmla="*/ 2253475 w 3626598"/>
                <a:gd name="connsiteY320" fmla="*/ 1606362 h 1817913"/>
                <a:gd name="connsiteX321" fmla="*/ 2284388 w 3626598"/>
                <a:gd name="connsiteY321" fmla="*/ 1604055 h 1817913"/>
                <a:gd name="connsiteX322" fmla="*/ 2314841 w 3626598"/>
                <a:gd name="connsiteY322" fmla="*/ 1566682 h 1817913"/>
                <a:gd name="connsiteX323" fmla="*/ 2305613 w 3626598"/>
                <a:gd name="connsiteY323" fmla="*/ 1449025 h 1817913"/>
                <a:gd name="connsiteX324" fmla="*/ 2300537 w 3626598"/>
                <a:gd name="connsiteY324" fmla="*/ 1225708 h 1817913"/>
                <a:gd name="connsiteX325" fmla="*/ 2285311 w 3626598"/>
                <a:gd name="connsiteY325" fmla="*/ 1205406 h 1817913"/>
                <a:gd name="connsiteX326" fmla="*/ 2160733 w 3626598"/>
                <a:gd name="connsiteY326" fmla="*/ 1197562 h 1817913"/>
                <a:gd name="connsiteX327" fmla="*/ 2009394 w 3626598"/>
                <a:gd name="connsiteY327" fmla="*/ 1192025 h 1817913"/>
                <a:gd name="connsiteX328" fmla="*/ 1998321 w 3626598"/>
                <a:gd name="connsiteY328" fmla="*/ 1212327 h 1817913"/>
                <a:gd name="connsiteX329" fmla="*/ 2053689 w 3626598"/>
                <a:gd name="connsiteY329" fmla="*/ 1344748 h 1817913"/>
                <a:gd name="connsiteX330" fmla="*/ 2088755 w 3626598"/>
                <a:gd name="connsiteY330" fmla="*/ 1433799 h 1817913"/>
                <a:gd name="connsiteX331" fmla="*/ 2080450 w 3626598"/>
                <a:gd name="connsiteY331" fmla="*/ 1502086 h 1817913"/>
                <a:gd name="connsiteX332" fmla="*/ 2018161 w 3626598"/>
                <a:gd name="connsiteY332" fmla="*/ 1618358 h 1817913"/>
                <a:gd name="connsiteX333" fmla="*/ 1994168 w 3626598"/>
                <a:gd name="connsiteY333" fmla="*/ 1666805 h 1817913"/>
                <a:gd name="connsiteX334" fmla="*/ 1970175 w 3626598"/>
                <a:gd name="connsiteY334" fmla="*/ 1682493 h 1817913"/>
                <a:gd name="connsiteX335" fmla="*/ 1947105 w 3626598"/>
                <a:gd name="connsiteY335" fmla="*/ 1692644 h 1817913"/>
                <a:gd name="connsiteX336" fmla="*/ 1907886 w 3626598"/>
                <a:gd name="connsiteY336" fmla="*/ 1700488 h 1817913"/>
                <a:gd name="connsiteX337" fmla="*/ 1852057 w 3626598"/>
                <a:gd name="connsiteY337" fmla="*/ 1700488 h 1817913"/>
                <a:gd name="connsiteX338" fmla="*/ 1834062 w 3626598"/>
                <a:gd name="connsiteY338" fmla="*/ 1698181 h 1817913"/>
                <a:gd name="connsiteX339" fmla="*/ 1800842 w 3626598"/>
                <a:gd name="connsiteY339" fmla="*/ 1698181 h 1817913"/>
                <a:gd name="connsiteX340" fmla="*/ 1761161 w 3626598"/>
                <a:gd name="connsiteY340" fmla="*/ 1705563 h 1817913"/>
                <a:gd name="connsiteX341" fmla="*/ 1668420 w 3626598"/>
                <a:gd name="connsiteY341" fmla="*/ 1707409 h 1817913"/>
                <a:gd name="connsiteX342" fmla="*/ 1655962 w 3626598"/>
                <a:gd name="connsiteY342" fmla="*/ 1711100 h 1817913"/>
                <a:gd name="connsiteX343" fmla="*/ 1608900 w 3626598"/>
                <a:gd name="connsiteY343" fmla="*/ 1688953 h 1817913"/>
                <a:gd name="connsiteX344" fmla="*/ 1608900 w 3626598"/>
                <a:gd name="connsiteY344" fmla="*/ 1681570 h 1817913"/>
                <a:gd name="connsiteX345" fmla="*/ 1602901 w 3626598"/>
                <a:gd name="connsiteY345" fmla="*/ 1665421 h 1817913"/>
                <a:gd name="connsiteX346" fmla="*/ 1618128 w 3626598"/>
                <a:gd name="connsiteY346" fmla="*/ 1636353 h 1817913"/>
                <a:gd name="connsiteX347" fmla="*/ 1622742 w 3626598"/>
                <a:gd name="connsiteY347" fmla="*/ 1629893 h 1817913"/>
                <a:gd name="connsiteX348" fmla="*/ 1660115 w 3626598"/>
                <a:gd name="connsiteY348" fmla="*/ 1589290 h 1817913"/>
                <a:gd name="connsiteX349" fmla="*/ 1770389 w 3626598"/>
                <a:gd name="connsiteY349" fmla="*/ 1549610 h 1817913"/>
                <a:gd name="connsiteX350" fmla="*/ 1795766 w 3626598"/>
                <a:gd name="connsiteY350" fmla="*/ 1547764 h 1817913"/>
                <a:gd name="connsiteX351" fmla="*/ 1800380 w 3626598"/>
                <a:gd name="connsiteY351" fmla="*/ 1542689 h 1817913"/>
                <a:gd name="connsiteX352" fmla="*/ 1787000 w 3626598"/>
                <a:gd name="connsiteY352" fmla="*/ 1509007 h 1817913"/>
                <a:gd name="connsiteX353" fmla="*/ 1769005 w 3626598"/>
                <a:gd name="connsiteY353" fmla="*/ 1489167 h 1817913"/>
                <a:gd name="connsiteX354" fmla="*/ 1768544 w 3626598"/>
                <a:gd name="connsiteY354" fmla="*/ 1489167 h 1817913"/>
                <a:gd name="connsiteX355" fmla="*/ 1743628 w 3626598"/>
                <a:gd name="connsiteY355" fmla="*/ 1471633 h 1817913"/>
                <a:gd name="connsiteX356" fmla="*/ 1735323 w 3626598"/>
                <a:gd name="connsiteY356" fmla="*/ 1463328 h 1817913"/>
                <a:gd name="connsiteX357" fmla="*/ 1706716 w 3626598"/>
                <a:gd name="connsiteY357" fmla="*/ 1434260 h 1817913"/>
                <a:gd name="connsiteX358" fmla="*/ 1700718 w 3626598"/>
                <a:gd name="connsiteY358" fmla="*/ 1430107 h 1817913"/>
                <a:gd name="connsiteX359" fmla="*/ 1686415 w 3626598"/>
                <a:gd name="connsiteY359" fmla="*/ 1419957 h 1817913"/>
                <a:gd name="connsiteX360" fmla="*/ 1680417 w 3626598"/>
                <a:gd name="connsiteY360" fmla="*/ 1415804 h 1817913"/>
                <a:gd name="connsiteX361" fmla="*/ 1655040 w 3626598"/>
                <a:gd name="connsiteY361" fmla="*/ 1395502 h 1817913"/>
                <a:gd name="connsiteX362" fmla="*/ 1645812 w 3626598"/>
                <a:gd name="connsiteY362" fmla="*/ 1384429 h 1817913"/>
                <a:gd name="connsiteX363" fmla="*/ 1630585 w 3626598"/>
                <a:gd name="connsiteY363" fmla="*/ 1365050 h 1817913"/>
                <a:gd name="connsiteX364" fmla="*/ 1624587 w 3626598"/>
                <a:gd name="connsiteY364" fmla="*/ 1360897 h 1817913"/>
                <a:gd name="connsiteX365" fmla="*/ 1597826 w 3626598"/>
                <a:gd name="connsiteY365" fmla="*/ 1336905 h 1817913"/>
                <a:gd name="connsiteX366" fmla="*/ 1586291 w 3626598"/>
                <a:gd name="connsiteY366" fmla="*/ 1328600 h 1817913"/>
                <a:gd name="connsiteX367" fmla="*/ 1571526 w 3626598"/>
                <a:gd name="connsiteY367" fmla="*/ 1318910 h 1817913"/>
                <a:gd name="connsiteX368" fmla="*/ 1561376 w 3626598"/>
                <a:gd name="connsiteY368" fmla="*/ 1308759 h 1817913"/>
                <a:gd name="connsiteX369" fmla="*/ 1540151 w 3626598"/>
                <a:gd name="connsiteY369" fmla="*/ 1273693 h 1817913"/>
                <a:gd name="connsiteX370" fmla="*/ 1533230 w 3626598"/>
                <a:gd name="connsiteY370" fmla="*/ 1264926 h 1817913"/>
                <a:gd name="connsiteX371" fmla="*/ 1514774 w 3626598"/>
                <a:gd name="connsiteY371" fmla="*/ 1255237 h 1817913"/>
                <a:gd name="connsiteX372" fmla="*/ 1508776 w 3626598"/>
                <a:gd name="connsiteY372" fmla="*/ 1259390 h 1817913"/>
                <a:gd name="connsiteX373" fmla="*/ 1482015 w 3626598"/>
                <a:gd name="connsiteY373" fmla="*/ 1295840 h 1817913"/>
                <a:gd name="connsiteX374" fmla="*/ 1477401 w 3626598"/>
                <a:gd name="connsiteY374" fmla="*/ 1301838 h 1817913"/>
                <a:gd name="connsiteX375" fmla="*/ 1447871 w 3626598"/>
                <a:gd name="connsiteY375" fmla="*/ 1344748 h 1817913"/>
                <a:gd name="connsiteX376" fmla="*/ 1438643 w 3626598"/>
                <a:gd name="connsiteY376" fmla="*/ 1360897 h 1817913"/>
                <a:gd name="connsiteX377" fmla="*/ 1410036 w 3626598"/>
                <a:gd name="connsiteY377" fmla="*/ 1390888 h 1817913"/>
                <a:gd name="connsiteX378" fmla="*/ 1388351 w 3626598"/>
                <a:gd name="connsiteY378" fmla="*/ 1420418 h 1817913"/>
                <a:gd name="connsiteX379" fmla="*/ 1343134 w 3626598"/>
                <a:gd name="connsiteY379" fmla="*/ 1454100 h 1817913"/>
                <a:gd name="connsiteX380" fmla="*/ 1341288 w 3626598"/>
                <a:gd name="connsiteY380" fmla="*/ 1454100 h 1817913"/>
                <a:gd name="connsiteX381" fmla="*/ 1340365 w 3626598"/>
                <a:gd name="connsiteY381" fmla="*/ 1455946 h 1817913"/>
                <a:gd name="connsiteX382" fmla="*/ 1322371 w 3626598"/>
                <a:gd name="connsiteY382" fmla="*/ 1478554 h 1817913"/>
                <a:gd name="connsiteX383" fmla="*/ 1314988 w 3626598"/>
                <a:gd name="connsiteY383" fmla="*/ 1486398 h 1817913"/>
                <a:gd name="connsiteX384" fmla="*/ 1301608 w 3626598"/>
                <a:gd name="connsiteY384" fmla="*/ 1497933 h 1817913"/>
                <a:gd name="connsiteX385" fmla="*/ 1290073 w 3626598"/>
                <a:gd name="connsiteY385" fmla="*/ 1505777 h 1817913"/>
                <a:gd name="connsiteX386" fmla="*/ 1273462 w 3626598"/>
                <a:gd name="connsiteY386" fmla="*/ 1518696 h 1817913"/>
                <a:gd name="connsiteX387" fmla="*/ 1267926 w 3626598"/>
                <a:gd name="connsiteY387" fmla="*/ 1522849 h 1817913"/>
                <a:gd name="connsiteX388" fmla="*/ 1256852 w 3626598"/>
                <a:gd name="connsiteY388" fmla="*/ 1531154 h 1817913"/>
                <a:gd name="connsiteX389" fmla="*/ 1245317 w 3626598"/>
                <a:gd name="connsiteY389" fmla="*/ 1538536 h 1817913"/>
                <a:gd name="connsiteX390" fmla="*/ 1231475 w 3626598"/>
                <a:gd name="connsiteY390" fmla="*/ 1548687 h 1817913"/>
                <a:gd name="connsiteX391" fmla="*/ 1225938 w 3626598"/>
                <a:gd name="connsiteY391" fmla="*/ 1553301 h 1817913"/>
                <a:gd name="connsiteX392" fmla="*/ 1171032 w 3626598"/>
                <a:gd name="connsiteY392" fmla="*/ 1598057 h 1817913"/>
                <a:gd name="connsiteX393" fmla="*/ 1163188 w 3626598"/>
                <a:gd name="connsiteY393" fmla="*/ 1605901 h 1817913"/>
                <a:gd name="connsiteX394" fmla="*/ 1146116 w 3626598"/>
                <a:gd name="connsiteY394" fmla="*/ 1623434 h 1817913"/>
                <a:gd name="connsiteX395" fmla="*/ 1133197 w 3626598"/>
                <a:gd name="connsiteY395" fmla="*/ 1636353 h 1817913"/>
                <a:gd name="connsiteX396" fmla="*/ 1078752 w 3626598"/>
                <a:gd name="connsiteY396" fmla="*/ 1677879 h 1817913"/>
                <a:gd name="connsiteX397" fmla="*/ 1061219 w 3626598"/>
                <a:gd name="connsiteY397" fmla="*/ 1691260 h 1817913"/>
                <a:gd name="connsiteX398" fmla="*/ 1045992 w 3626598"/>
                <a:gd name="connsiteY398" fmla="*/ 1706947 h 1817913"/>
                <a:gd name="connsiteX399" fmla="*/ 1014617 w 3626598"/>
                <a:gd name="connsiteY399" fmla="*/ 1722173 h 1817913"/>
                <a:gd name="connsiteX400" fmla="*/ 982781 w 3626598"/>
                <a:gd name="connsiteY400" fmla="*/ 1740629 h 1817913"/>
                <a:gd name="connsiteX401" fmla="*/ 969861 w 3626598"/>
                <a:gd name="connsiteY401" fmla="*/ 1748473 h 1817913"/>
                <a:gd name="connsiteX402" fmla="*/ 914032 w 3626598"/>
                <a:gd name="connsiteY402" fmla="*/ 1778925 h 1817913"/>
                <a:gd name="connsiteX403" fmla="*/ 907573 w 3626598"/>
                <a:gd name="connsiteY403" fmla="*/ 1783539 h 1817913"/>
                <a:gd name="connsiteX404" fmla="*/ 882196 w 3626598"/>
                <a:gd name="connsiteY404" fmla="*/ 1798304 h 1817913"/>
                <a:gd name="connsiteX405" fmla="*/ 873429 w 3626598"/>
                <a:gd name="connsiteY405" fmla="*/ 1800611 h 1817913"/>
                <a:gd name="connsiteX406" fmla="*/ 760386 w 3626598"/>
                <a:gd name="connsiteY406" fmla="*/ 1804302 h 1817913"/>
                <a:gd name="connsiteX407" fmla="*/ 696252 w 3626598"/>
                <a:gd name="connsiteY407" fmla="*/ 1817222 h 1817913"/>
                <a:gd name="connsiteX408" fmla="*/ 658417 w 3626598"/>
                <a:gd name="connsiteY408" fmla="*/ 1818606 h 1817913"/>
                <a:gd name="connsiteX409" fmla="*/ 631656 w 3626598"/>
                <a:gd name="connsiteY409" fmla="*/ 1811223 h 1817913"/>
                <a:gd name="connsiteX410" fmla="*/ 555063 w 3626598"/>
                <a:gd name="connsiteY410" fmla="*/ 1799227 h 1817913"/>
                <a:gd name="connsiteX411" fmla="*/ 555063 w 3626598"/>
                <a:gd name="connsiteY411" fmla="*/ 1794152 h 1817913"/>
                <a:gd name="connsiteX412" fmla="*/ 531993 w 3626598"/>
                <a:gd name="connsiteY412" fmla="*/ 1782617 h 1817913"/>
                <a:gd name="connsiteX413" fmla="*/ 493236 w 3626598"/>
                <a:gd name="connsiteY413" fmla="*/ 1793690 h 1817913"/>
                <a:gd name="connsiteX414" fmla="*/ 498311 w 3626598"/>
                <a:gd name="connsiteY414" fmla="*/ 1768775 h 1817913"/>
                <a:gd name="connsiteX415" fmla="*/ 460938 w 3626598"/>
                <a:gd name="connsiteY415" fmla="*/ 1776618 h 181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</a:cxnLst>
              <a:rect l="l" t="t" r="r" b="b"/>
              <a:pathLst>
                <a:path w="3626598" h="1817913">
                  <a:moveTo>
                    <a:pt x="460938" y="1776618"/>
                  </a:moveTo>
                  <a:cubicBezTo>
                    <a:pt x="458631" y="1772927"/>
                    <a:pt x="443866" y="1787231"/>
                    <a:pt x="450787" y="1766929"/>
                  </a:cubicBezTo>
                  <a:cubicBezTo>
                    <a:pt x="459092" y="1742475"/>
                    <a:pt x="472473" y="1727710"/>
                    <a:pt x="495543" y="1719405"/>
                  </a:cubicBezTo>
                  <a:cubicBezTo>
                    <a:pt x="504310" y="1705102"/>
                    <a:pt x="513999" y="1692182"/>
                    <a:pt x="531071" y="1687107"/>
                  </a:cubicBezTo>
                  <a:cubicBezTo>
                    <a:pt x="534300" y="1684339"/>
                    <a:pt x="537530" y="1682032"/>
                    <a:pt x="540760" y="1679263"/>
                  </a:cubicBezTo>
                  <a:cubicBezTo>
                    <a:pt x="543528" y="1673265"/>
                    <a:pt x="548142" y="1670958"/>
                    <a:pt x="554602" y="1670497"/>
                  </a:cubicBezTo>
                  <a:cubicBezTo>
                    <a:pt x="556448" y="1670958"/>
                    <a:pt x="557370" y="1670497"/>
                    <a:pt x="557832" y="1668651"/>
                  </a:cubicBezTo>
                  <a:cubicBezTo>
                    <a:pt x="560139" y="1662653"/>
                    <a:pt x="565214" y="1659884"/>
                    <a:pt x="571674" y="1659423"/>
                  </a:cubicBezTo>
                  <a:cubicBezTo>
                    <a:pt x="586900" y="1644658"/>
                    <a:pt x="608124" y="1648349"/>
                    <a:pt x="626119" y="1641428"/>
                  </a:cubicBezTo>
                  <a:cubicBezTo>
                    <a:pt x="639961" y="1635430"/>
                    <a:pt x="654726" y="1642351"/>
                    <a:pt x="668568" y="1636814"/>
                  </a:cubicBezTo>
                  <a:cubicBezTo>
                    <a:pt x="693022" y="1640044"/>
                    <a:pt x="714246" y="1632662"/>
                    <a:pt x="733164" y="1617897"/>
                  </a:cubicBezTo>
                  <a:cubicBezTo>
                    <a:pt x="736393" y="1610515"/>
                    <a:pt x="741469" y="1604978"/>
                    <a:pt x="748851" y="1602209"/>
                  </a:cubicBezTo>
                  <a:cubicBezTo>
                    <a:pt x="750697" y="1601748"/>
                    <a:pt x="751620" y="1600364"/>
                    <a:pt x="750697" y="1598518"/>
                  </a:cubicBezTo>
                  <a:cubicBezTo>
                    <a:pt x="752081" y="1591136"/>
                    <a:pt x="754849" y="1584215"/>
                    <a:pt x="761770" y="1580062"/>
                  </a:cubicBezTo>
                  <a:lnTo>
                    <a:pt x="761770" y="1580062"/>
                  </a:lnTo>
                  <a:cubicBezTo>
                    <a:pt x="773767" y="1538998"/>
                    <a:pt x="797759" y="1505777"/>
                    <a:pt x="830057" y="1478554"/>
                  </a:cubicBezTo>
                  <a:lnTo>
                    <a:pt x="830057" y="1478554"/>
                  </a:lnTo>
                  <a:cubicBezTo>
                    <a:pt x="849898" y="1448563"/>
                    <a:pt x="871583" y="1419957"/>
                    <a:pt x="901113" y="1398732"/>
                  </a:cubicBezTo>
                  <a:cubicBezTo>
                    <a:pt x="902959" y="1398271"/>
                    <a:pt x="903881" y="1396887"/>
                    <a:pt x="903420" y="1394580"/>
                  </a:cubicBezTo>
                  <a:cubicBezTo>
                    <a:pt x="916339" y="1362282"/>
                    <a:pt x="943100" y="1338750"/>
                    <a:pt x="958788" y="1308759"/>
                  </a:cubicBezTo>
                  <a:cubicBezTo>
                    <a:pt x="963863" y="1303684"/>
                    <a:pt x="957404" y="1294917"/>
                    <a:pt x="964786" y="1290303"/>
                  </a:cubicBezTo>
                  <a:cubicBezTo>
                    <a:pt x="970323" y="1284305"/>
                    <a:pt x="966632" y="1273693"/>
                    <a:pt x="975398" y="1269079"/>
                  </a:cubicBezTo>
                  <a:cubicBezTo>
                    <a:pt x="988779" y="1220171"/>
                    <a:pt x="1002159" y="1171724"/>
                    <a:pt x="1016001" y="1122816"/>
                  </a:cubicBezTo>
                  <a:cubicBezTo>
                    <a:pt x="1021077" y="1117740"/>
                    <a:pt x="1015540" y="1109896"/>
                    <a:pt x="1021077" y="1105282"/>
                  </a:cubicBezTo>
                  <a:cubicBezTo>
                    <a:pt x="1022922" y="1099746"/>
                    <a:pt x="1025229" y="1094670"/>
                    <a:pt x="1027075" y="1089133"/>
                  </a:cubicBezTo>
                  <a:cubicBezTo>
                    <a:pt x="1032150" y="1084058"/>
                    <a:pt x="1026614" y="1076214"/>
                    <a:pt x="1032150" y="1071600"/>
                  </a:cubicBezTo>
                  <a:cubicBezTo>
                    <a:pt x="1033073" y="1064218"/>
                    <a:pt x="1031689" y="1056374"/>
                    <a:pt x="1038610" y="1050837"/>
                  </a:cubicBezTo>
                  <a:cubicBezTo>
                    <a:pt x="1041840" y="1044839"/>
                    <a:pt x="1040456" y="1037918"/>
                    <a:pt x="1040917" y="1031458"/>
                  </a:cubicBezTo>
                  <a:cubicBezTo>
                    <a:pt x="1042301" y="1012541"/>
                    <a:pt x="1035380" y="1003313"/>
                    <a:pt x="1015079" y="1006081"/>
                  </a:cubicBezTo>
                  <a:cubicBezTo>
                    <a:pt x="1007696" y="1007004"/>
                    <a:pt x="1000314" y="1007927"/>
                    <a:pt x="992931" y="1004697"/>
                  </a:cubicBezTo>
                  <a:cubicBezTo>
                    <a:pt x="983242" y="997315"/>
                    <a:pt x="977244" y="1006543"/>
                    <a:pt x="970323" y="1010234"/>
                  </a:cubicBezTo>
                  <a:cubicBezTo>
                    <a:pt x="961095" y="1015309"/>
                    <a:pt x="950483" y="1008850"/>
                    <a:pt x="941716" y="1014848"/>
                  </a:cubicBezTo>
                  <a:cubicBezTo>
                    <a:pt x="937564" y="1014848"/>
                    <a:pt x="932488" y="1013925"/>
                    <a:pt x="930643" y="1019001"/>
                  </a:cubicBezTo>
                  <a:cubicBezTo>
                    <a:pt x="910341" y="1026383"/>
                    <a:pt x="888194" y="1026844"/>
                    <a:pt x="867431" y="1030997"/>
                  </a:cubicBezTo>
                  <a:lnTo>
                    <a:pt x="865124" y="1030536"/>
                  </a:lnTo>
                  <a:lnTo>
                    <a:pt x="863740" y="1032381"/>
                  </a:lnTo>
                  <a:cubicBezTo>
                    <a:pt x="860971" y="1037457"/>
                    <a:pt x="857741" y="1041148"/>
                    <a:pt x="851282" y="1040225"/>
                  </a:cubicBezTo>
                  <a:cubicBezTo>
                    <a:pt x="837440" y="1048992"/>
                    <a:pt x="818061" y="1045300"/>
                    <a:pt x="806987" y="1060527"/>
                  </a:cubicBezTo>
                  <a:cubicBezTo>
                    <a:pt x="801451" y="1072062"/>
                    <a:pt x="789454" y="1077598"/>
                    <a:pt x="782533" y="1087749"/>
                  </a:cubicBezTo>
                  <a:lnTo>
                    <a:pt x="780688" y="1087749"/>
                  </a:lnTo>
                  <a:cubicBezTo>
                    <a:pt x="772844" y="1082674"/>
                    <a:pt x="770998" y="1090056"/>
                    <a:pt x="767769" y="1094209"/>
                  </a:cubicBezTo>
                  <a:lnTo>
                    <a:pt x="767307" y="1093747"/>
                  </a:lnTo>
                  <a:cubicBezTo>
                    <a:pt x="763155" y="1099746"/>
                    <a:pt x="750697" y="1082674"/>
                    <a:pt x="751158" y="1100207"/>
                  </a:cubicBezTo>
                  <a:cubicBezTo>
                    <a:pt x="743314" y="1105744"/>
                    <a:pt x="735932" y="1111281"/>
                    <a:pt x="728088" y="1116356"/>
                  </a:cubicBezTo>
                  <a:cubicBezTo>
                    <a:pt x="723936" y="1123277"/>
                    <a:pt x="713785" y="1112665"/>
                    <a:pt x="710555" y="1122354"/>
                  </a:cubicBezTo>
                  <a:lnTo>
                    <a:pt x="711016" y="1121893"/>
                  </a:lnTo>
                  <a:cubicBezTo>
                    <a:pt x="698097" y="1127429"/>
                    <a:pt x="687485" y="1135735"/>
                    <a:pt x="679180" y="1146808"/>
                  </a:cubicBezTo>
                  <a:cubicBezTo>
                    <a:pt x="675950" y="1145885"/>
                    <a:pt x="673182" y="1143578"/>
                    <a:pt x="669952" y="1146347"/>
                  </a:cubicBezTo>
                  <a:cubicBezTo>
                    <a:pt x="668568" y="1147731"/>
                    <a:pt x="667183" y="1149115"/>
                    <a:pt x="665338" y="1150499"/>
                  </a:cubicBezTo>
                  <a:cubicBezTo>
                    <a:pt x="660262" y="1150038"/>
                    <a:pt x="657033" y="1141271"/>
                    <a:pt x="651496" y="1146347"/>
                  </a:cubicBezTo>
                  <a:cubicBezTo>
                    <a:pt x="646420" y="1150961"/>
                    <a:pt x="654726" y="1152806"/>
                    <a:pt x="655648" y="1156498"/>
                  </a:cubicBezTo>
                  <a:cubicBezTo>
                    <a:pt x="656571" y="1166648"/>
                    <a:pt x="648266" y="1171724"/>
                    <a:pt x="643652" y="1179106"/>
                  </a:cubicBezTo>
                  <a:cubicBezTo>
                    <a:pt x="639961" y="1182336"/>
                    <a:pt x="636270" y="1185566"/>
                    <a:pt x="632117" y="1188796"/>
                  </a:cubicBezTo>
                  <a:cubicBezTo>
                    <a:pt x="629349" y="1187873"/>
                    <a:pt x="627042" y="1186027"/>
                    <a:pt x="624273" y="1185104"/>
                  </a:cubicBezTo>
                  <a:cubicBezTo>
                    <a:pt x="621044" y="1185566"/>
                    <a:pt x="619198" y="1187411"/>
                    <a:pt x="617352" y="1189718"/>
                  </a:cubicBezTo>
                  <a:cubicBezTo>
                    <a:pt x="613661" y="1196178"/>
                    <a:pt x="611816" y="1204022"/>
                    <a:pt x="604433" y="1207252"/>
                  </a:cubicBezTo>
                  <a:cubicBezTo>
                    <a:pt x="603972" y="1210020"/>
                    <a:pt x="603510" y="1213250"/>
                    <a:pt x="602588" y="1216018"/>
                  </a:cubicBezTo>
                  <a:cubicBezTo>
                    <a:pt x="586900" y="1213250"/>
                    <a:pt x="592437" y="1229860"/>
                    <a:pt x="585054" y="1234935"/>
                  </a:cubicBezTo>
                  <a:cubicBezTo>
                    <a:pt x="573981" y="1237704"/>
                    <a:pt x="563830" y="1246009"/>
                    <a:pt x="550911" y="1240934"/>
                  </a:cubicBezTo>
                  <a:cubicBezTo>
                    <a:pt x="546758" y="1230783"/>
                    <a:pt x="538914" y="1222478"/>
                    <a:pt x="536146" y="1211866"/>
                  </a:cubicBezTo>
                  <a:lnTo>
                    <a:pt x="536146" y="1211866"/>
                  </a:lnTo>
                  <a:cubicBezTo>
                    <a:pt x="528764" y="1207252"/>
                    <a:pt x="514922" y="1213250"/>
                    <a:pt x="513537" y="1198485"/>
                  </a:cubicBezTo>
                  <a:cubicBezTo>
                    <a:pt x="511692" y="1197562"/>
                    <a:pt x="510308" y="1196178"/>
                    <a:pt x="508462" y="1195255"/>
                  </a:cubicBezTo>
                  <a:cubicBezTo>
                    <a:pt x="481240" y="1193871"/>
                    <a:pt x="454478" y="1194794"/>
                    <a:pt x="427256" y="1195255"/>
                  </a:cubicBezTo>
                  <a:cubicBezTo>
                    <a:pt x="386191" y="1200792"/>
                    <a:pt x="357585" y="1235858"/>
                    <a:pt x="316981" y="1242318"/>
                  </a:cubicBezTo>
                  <a:cubicBezTo>
                    <a:pt x="288375" y="1246932"/>
                    <a:pt x="260229" y="1248316"/>
                    <a:pt x="233468" y="1234013"/>
                  </a:cubicBezTo>
                  <a:cubicBezTo>
                    <a:pt x="215012" y="1231244"/>
                    <a:pt x="209937" y="1219709"/>
                    <a:pt x="210860" y="1202176"/>
                  </a:cubicBezTo>
                  <a:cubicBezTo>
                    <a:pt x="211321" y="1190641"/>
                    <a:pt x="214551" y="1178183"/>
                    <a:pt x="208553" y="1167110"/>
                  </a:cubicBezTo>
                  <a:cubicBezTo>
                    <a:pt x="210860" y="1158343"/>
                    <a:pt x="226086" y="1162034"/>
                    <a:pt x="225624" y="1150038"/>
                  </a:cubicBezTo>
                  <a:cubicBezTo>
                    <a:pt x="224240" y="1138503"/>
                    <a:pt x="231622" y="1144963"/>
                    <a:pt x="235775" y="1144963"/>
                  </a:cubicBezTo>
                  <a:cubicBezTo>
                    <a:pt x="244080" y="1147270"/>
                    <a:pt x="236698" y="1141271"/>
                    <a:pt x="238082" y="1139887"/>
                  </a:cubicBezTo>
                  <a:cubicBezTo>
                    <a:pt x="236236" y="1126968"/>
                    <a:pt x="244542" y="1119124"/>
                    <a:pt x="252847" y="1111281"/>
                  </a:cubicBezTo>
                  <a:cubicBezTo>
                    <a:pt x="262075" y="1102975"/>
                    <a:pt x="267612" y="1092825"/>
                    <a:pt x="270380" y="1078983"/>
                  </a:cubicBezTo>
                  <a:cubicBezTo>
                    <a:pt x="259768" y="1081290"/>
                    <a:pt x="251001" y="1083135"/>
                    <a:pt x="243157" y="1087749"/>
                  </a:cubicBezTo>
                  <a:lnTo>
                    <a:pt x="242696" y="1088211"/>
                  </a:lnTo>
                  <a:cubicBezTo>
                    <a:pt x="240389" y="1096977"/>
                    <a:pt x="230700" y="1094209"/>
                    <a:pt x="225624" y="1098823"/>
                  </a:cubicBezTo>
                  <a:lnTo>
                    <a:pt x="225624" y="1098823"/>
                  </a:lnTo>
                  <a:cubicBezTo>
                    <a:pt x="222394" y="1108512"/>
                    <a:pt x="213628" y="1107589"/>
                    <a:pt x="205784" y="1108974"/>
                  </a:cubicBezTo>
                  <a:lnTo>
                    <a:pt x="203939" y="1108512"/>
                  </a:lnTo>
                  <a:lnTo>
                    <a:pt x="203016" y="1109896"/>
                  </a:lnTo>
                  <a:cubicBezTo>
                    <a:pt x="199325" y="1115895"/>
                    <a:pt x="193326" y="1120047"/>
                    <a:pt x="190558" y="1126968"/>
                  </a:cubicBezTo>
                  <a:cubicBezTo>
                    <a:pt x="190097" y="1144501"/>
                    <a:pt x="180407" y="1137119"/>
                    <a:pt x="173025" y="1132966"/>
                  </a:cubicBezTo>
                  <a:cubicBezTo>
                    <a:pt x="164258" y="1127429"/>
                    <a:pt x="155953" y="1120970"/>
                    <a:pt x="147186" y="1114972"/>
                  </a:cubicBezTo>
                  <a:cubicBezTo>
                    <a:pt x="134267" y="1108051"/>
                    <a:pt x="119502" y="1116817"/>
                    <a:pt x="107045" y="1109896"/>
                  </a:cubicBezTo>
                  <a:cubicBezTo>
                    <a:pt x="83052" y="1105282"/>
                    <a:pt x="59521" y="1099284"/>
                    <a:pt x="41987" y="1080828"/>
                  </a:cubicBezTo>
                  <a:cubicBezTo>
                    <a:pt x="31837" y="1077137"/>
                    <a:pt x="29068" y="1066525"/>
                    <a:pt x="22147" y="1059604"/>
                  </a:cubicBezTo>
                  <a:lnTo>
                    <a:pt x="21224" y="1057758"/>
                  </a:lnTo>
                  <a:lnTo>
                    <a:pt x="19379" y="1058220"/>
                  </a:lnTo>
                  <a:cubicBezTo>
                    <a:pt x="8305" y="1058220"/>
                    <a:pt x="4614" y="1049453"/>
                    <a:pt x="0" y="1042071"/>
                  </a:cubicBezTo>
                  <a:cubicBezTo>
                    <a:pt x="0" y="1038379"/>
                    <a:pt x="0" y="1034688"/>
                    <a:pt x="0" y="1030997"/>
                  </a:cubicBezTo>
                  <a:cubicBezTo>
                    <a:pt x="16610" y="1000545"/>
                    <a:pt x="47524" y="983473"/>
                    <a:pt x="67826" y="956712"/>
                  </a:cubicBezTo>
                  <a:cubicBezTo>
                    <a:pt x="96894" y="918877"/>
                    <a:pt x="131037" y="884733"/>
                    <a:pt x="159183" y="845976"/>
                  </a:cubicBezTo>
                  <a:cubicBezTo>
                    <a:pt x="178562" y="819215"/>
                    <a:pt x="189174" y="791531"/>
                    <a:pt x="165181" y="761078"/>
                  </a:cubicBezTo>
                  <a:cubicBezTo>
                    <a:pt x="156876" y="750928"/>
                    <a:pt x="160106" y="739393"/>
                    <a:pt x="165642" y="729242"/>
                  </a:cubicBezTo>
                  <a:cubicBezTo>
                    <a:pt x="196556" y="675719"/>
                    <a:pt x="221472" y="618044"/>
                    <a:pt x="264382" y="572366"/>
                  </a:cubicBezTo>
                  <a:cubicBezTo>
                    <a:pt x="275917" y="559908"/>
                    <a:pt x="280069" y="545605"/>
                    <a:pt x="280992" y="528994"/>
                  </a:cubicBezTo>
                  <a:cubicBezTo>
                    <a:pt x="282838" y="496696"/>
                    <a:pt x="288836" y="465321"/>
                    <a:pt x="306831" y="437637"/>
                  </a:cubicBezTo>
                  <a:cubicBezTo>
                    <a:pt x="317904" y="420104"/>
                    <a:pt x="332208" y="406724"/>
                    <a:pt x="355739" y="414106"/>
                  </a:cubicBezTo>
                  <a:cubicBezTo>
                    <a:pt x="360353" y="417797"/>
                    <a:pt x="364506" y="422411"/>
                    <a:pt x="370965" y="421488"/>
                  </a:cubicBezTo>
                  <a:cubicBezTo>
                    <a:pt x="376963" y="422411"/>
                    <a:pt x="381577" y="425180"/>
                    <a:pt x="384346" y="430716"/>
                  </a:cubicBezTo>
                  <a:cubicBezTo>
                    <a:pt x="384807" y="432562"/>
                    <a:pt x="386191" y="433485"/>
                    <a:pt x="388037" y="432562"/>
                  </a:cubicBezTo>
                  <a:cubicBezTo>
                    <a:pt x="394035" y="433485"/>
                    <a:pt x="398649" y="435792"/>
                    <a:pt x="401417" y="441790"/>
                  </a:cubicBezTo>
                  <a:cubicBezTo>
                    <a:pt x="402340" y="443636"/>
                    <a:pt x="403724" y="444097"/>
                    <a:pt x="405570" y="443636"/>
                  </a:cubicBezTo>
                  <a:cubicBezTo>
                    <a:pt x="424949" y="447327"/>
                    <a:pt x="443866" y="448250"/>
                    <a:pt x="463245" y="443174"/>
                  </a:cubicBezTo>
                  <a:lnTo>
                    <a:pt x="463245" y="443174"/>
                  </a:lnTo>
                  <a:cubicBezTo>
                    <a:pt x="466936" y="433946"/>
                    <a:pt x="472934" y="427025"/>
                    <a:pt x="480778" y="421027"/>
                  </a:cubicBezTo>
                  <a:lnTo>
                    <a:pt x="480778" y="421027"/>
                  </a:lnTo>
                  <a:cubicBezTo>
                    <a:pt x="484469" y="407185"/>
                    <a:pt x="486315" y="392420"/>
                    <a:pt x="502003" y="386422"/>
                  </a:cubicBezTo>
                  <a:lnTo>
                    <a:pt x="502464" y="385961"/>
                  </a:lnTo>
                  <a:cubicBezTo>
                    <a:pt x="506155" y="374887"/>
                    <a:pt x="513537" y="367505"/>
                    <a:pt x="525072" y="364275"/>
                  </a:cubicBezTo>
                  <a:lnTo>
                    <a:pt x="525534" y="364275"/>
                  </a:lnTo>
                  <a:cubicBezTo>
                    <a:pt x="527841" y="355508"/>
                    <a:pt x="537530" y="357815"/>
                    <a:pt x="542606" y="353201"/>
                  </a:cubicBezTo>
                  <a:lnTo>
                    <a:pt x="542606" y="353201"/>
                  </a:lnTo>
                  <a:cubicBezTo>
                    <a:pt x="548142" y="348587"/>
                    <a:pt x="553679" y="347664"/>
                    <a:pt x="559677" y="352740"/>
                  </a:cubicBezTo>
                  <a:cubicBezTo>
                    <a:pt x="561062" y="354124"/>
                    <a:pt x="562446" y="354585"/>
                    <a:pt x="564291" y="353663"/>
                  </a:cubicBezTo>
                  <a:cubicBezTo>
                    <a:pt x="569828" y="357815"/>
                    <a:pt x="579056" y="355047"/>
                    <a:pt x="582286" y="363352"/>
                  </a:cubicBezTo>
                  <a:cubicBezTo>
                    <a:pt x="582747" y="365198"/>
                    <a:pt x="583670" y="366120"/>
                    <a:pt x="585516" y="365198"/>
                  </a:cubicBezTo>
                  <a:cubicBezTo>
                    <a:pt x="598896" y="367043"/>
                    <a:pt x="605817" y="375810"/>
                    <a:pt x="609970" y="387806"/>
                  </a:cubicBezTo>
                  <a:cubicBezTo>
                    <a:pt x="618737" y="401648"/>
                    <a:pt x="624735" y="381808"/>
                    <a:pt x="632579" y="385961"/>
                  </a:cubicBezTo>
                  <a:cubicBezTo>
                    <a:pt x="638577" y="373503"/>
                    <a:pt x="647805" y="364275"/>
                    <a:pt x="660724" y="358738"/>
                  </a:cubicBezTo>
                  <a:cubicBezTo>
                    <a:pt x="664415" y="356431"/>
                    <a:pt x="668568" y="354585"/>
                    <a:pt x="672259" y="352278"/>
                  </a:cubicBezTo>
                  <a:cubicBezTo>
                    <a:pt x="679180" y="336129"/>
                    <a:pt x="692099" y="329208"/>
                    <a:pt x="708248" y="325517"/>
                  </a:cubicBezTo>
                  <a:cubicBezTo>
                    <a:pt x="711478" y="322749"/>
                    <a:pt x="714246" y="320442"/>
                    <a:pt x="717476" y="317673"/>
                  </a:cubicBezTo>
                  <a:cubicBezTo>
                    <a:pt x="721167" y="309368"/>
                    <a:pt x="730395" y="311214"/>
                    <a:pt x="736855" y="308445"/>
                  </a:cubicBezTo>
                  <a:lnTo>
                    <a:pt x="739162" y="308445"/>
                  </a:lnTo>
                  <a:lnTo>
                    <a:pt x="740085" y="306600"/>
                  </a:lnTo>
                  <a:cubicBezTo>
                    <a:pt x="742392" y="301063"/>
                    <a:pt x="747006" y="298295"/>
                    <a:pt x="753004" y="296911"/>
                  </a:cubicBezTo>
                  <a:cubicBezTo>
                    <a:pt x="759925" y="292758"/>
                    <a:pt x="766846" y="288144"/>
                    <a:pt x="774228" y="283991"/>
                  </a:cubicBezTo>
                  <a:cubicBezTo>
                    <a:pt x="777919" y="271995"/>
                    <a:pt x="790377" y="279839"/>
                    <a:pt x="796837" y="273841"/>
                  </a:cubicBezTo>
                  <a:lnTo>
                    <a:pt x="796837" y="273841"/>
                  </a:lnTo>
                  <a:cubicBezTo>
                    <a:pt x="802835" y="264613"/>
                    <a:pt x="813447" y="266458"/>
                    <a:pt x="822214" y="263228"/>
                  </a:cubicBezTo>
                  <a:lnTo>
                    <a:pt x="824059" y="263690"/>
                  </a:lnTo>
                  <a:lnTo>
                    <a:pt x="824982" y="261844"/>
                  </a:lnTo>
                  <a:cubicBezTo>
                    <a:pt x="828673" y="246618"/>
                    <a:pt x="843899" y="250771"/>
                    <a:pt x="853127" y="245695"/>
                  </a:cubicBezTo>
                  <a:cubicBezTo>
                    <a:pt x="892808" y="228162"/>
                    <a:pt x="932027" y="211090"/>
                    <a:pt x="971707" y="193557"/>
                  </a:cubicBezTo>
                  <a:cubicBezTo>
                    <a:pt x="974014" y="188482"/>
                    <a:pt x="978167" y="185713"/>
                    <a:pt x="983242" y="183406"/>
                  </a:cubicBezTo>
                  <a:cubicBezTo>
                    <a:pt x="992470" y="179254"/>
                    <a:pt x="1002159" y="175101"/>
                    <a:pt x="1011387" y="170948"/>
                  </a:cubicBezTo>
                  <a:cubicBezTo>
                    <a:pt x="1019693" y="157568"/>
                    <a:pt x="1033996" y="153877"/>
                    <a:pt x="1047838" y="150185"/>
                  </a:cubicBezTo>
                  <a:cubicBezTo>
                    <a:pt x="1049684" y="150647"/>
                    <a:pt x="1050606" y="149724"/>
                    <a:pt x="1050606" y="147878"/>
                  </a:cubicBezTo>
                  <a:cubicBezTo>
                    <a:pt x="1053375" y="141880"/>
                    <a:pt x="1058450" y="139573"/>
                    <a:pt x="1064448" y="139112"/>
                  </a:cubicBezTo>
                  <a:cubicBezTo>
                    <a:pt x="1070908" y="136805"/>
                    <a:pt x="1077829" y="134037"/>
                    <a:pt x="1084289" y="131730"/>
                  </a:cubicBezTo>
                  <a:cubicBezTo>
                    <a:pt x="1091210" y="119272"/>
                    <a:pt x="1099515" y="108198"/>
                    <a:pt x="1114741" y="104968"/>
                  </a:cubicBezTo>
                  <a:cubicBezTo>
                    <a:pt x="1119816" y="102661"/>
                    <a:pt x="1124430" y="100354"/>
                    <a:pt x="1129506" y="97586"/>
                  </a:cubicBezTo>
                  <a:cubicBezTo>
                    <a:pt x="1131813" y="88819"/>
                    <a:pt x="1141502" y="92049"/>
                    <a:pt x="1145655" y="86974"/>
                  </a:cubicBezTo>
                  <a:lnTo>
                    <a:pt x="1146116" y="86512"/>
                  </a:lnTo>
                  <a:cubicBezTo>
                    <a:pt x="1149346" y="77746"/>
                    <a:pt x="1158574" y="79591"/>
                    <a:pt x="1165033" y="76362"/>
                  </a:cubicBezTo>
                  <a:cubicBezTo>
                    <a:pt x="1166879" y="77284"/>
                    <a:pt x="1168263" y="76823"/>
                    <a:pt x="1168725" y="74516"/>
                  </a:cubicBezTo>
                  <a:cubicBezTo>
                    <a:pt x="1171032" y="68518"/>
                    <a:pt x="1176107" y="65749"/>
                    <a:pt x="1182105" y="65288"/>
                  </a:cubicBezTo>
                  <a:cubicBezTo>
                    <a:pt x="1233782" y="36220"/>
                    <a:pt x="1290995" y="25608"/>
                    <a:pt x="1348209" y="14534"/>
                  </a:cubicBezTo>
                  <a:cubicBezTo>
                    <a:pt x="1358360" y="12689"/>
                    <a:pt x="1368049" y="10382"/>
                    <a:pt x="1377738" y="8075"/>
                  </a:cubicBezTo>
                  <a:cubicBezTo>
                    <a:pt x="1387428" y="2538"/>
                    <a:pt x="1398501" y="8075"/>
                    <a:pt x="1408191" y="3461"/>
                  </a:cubicBezTo>
                  <a:lnTo>
                    <a:pt x="1410498" y="3922"/>
                  </a:lnTo>
                  <a:lnTo>
                    <a:pt x="1411882" y="2076"/>
                  </a:lnTo>
                  <a:cubicBezTo>
                    <a:pt x="1415573" y="-692"/>
                    <a:pt x="1419726" y="-692"/>
                    <a:pt x="1423417" y="2076"/>
                  </a:cubicBezTo>
                  <a:cubicBezTo>
                    <a:pt x="1429877" y="4383"/>
                    <a:pt x="1436336" y="5306"/>
                    <a:pt x="1443257" y="2999"/>
                  </a:cubicBezTo>
                  <a:cubicBezTo>
                    <a:pt x="1471864" y="8075"/>
                    <a:pt x="1500471" y="3922"/>
                    <a:pt x="1529078" y="5768"/>
                  </a:cubicBezTo>
                  <a:cubicBezTo>
                    <a:pt x="1539228" y="6229"/>
                    <a:pt x="1549379" y="3461"/>
                    <a:pt x="1559069" y="8075"/>
                  </a:cubicBezTo>
                  <a:cubicBezTo>
                    <a:pt x="1569681" y="12227"/>
                    <a:pt x="1579831" y="16380"/>
                    <a:pt x="1591828" y="14534"/>
                  </a:cubicBezTo>
                  <a:cubicBezTo>
                    <a:pt x="1595058" y="17303"/>
                    <a:pt x="1600594" y="15457"/>
                    <a:pt x="1602440" y="20532"/>
                  </a:cubicBezTo>
                  <a:cubicBezTo>
                    <a:pt x="1612129" y="37143"/>
                    <a:pt x="1633354" y="35758"/>
                    <a:pt x="1646273" y="38527"/>
                  </a:cubicBezTo>
                  <a:cubicBezTo>
                    <a:pt x="1680417" y="45909"/>
                    <a:pt x="1708562" y="65288"/>
                    <a:pt x="1740398" y="76362"/>
                  </a:cubicBezTo>
                  <a:cubicBezTo>
                    <a:pt x="1744090" y="83283"/>
                    <a:pt x="1758854" y="73593"/>
                    <a:pt x="1757932" y="87435"/>
                  </a:cubicBezTo>
                  <a:cubicBezTo>
                    <a:pt x="1756547" y="96202"/>
                    <a:pt x="1762084" y="94356"/>
                    <a:pt x="1767160" y="93433"/>
                  </a:cubicBezTo>
                  <a:cubicBezTo>
                    <a:pt x="1773158" y="97125"/>
                    <a:pt x="1782386" y="94818"/>
                    <a:pt x="1785615" y="103584"/>
                  </a:cubicBezTo>
                  <a:cubicBezTo>
                    <a:pt x="1807301" y="118349"/>
                    <a:pt x="1831294" y="125731"/>
                    <a:pt x="1857132" y="127577"/>
                  </a:cubicBezTo>
                  <a:cubicBezTo>
                    <a:pt x="1870513" y="133575"/>
                    <a:pt x="1885278" y="126193"/>
                    <a:pt x="1898658" y="132191"/>
                  </a:cubicBezTo>
                  <a:cubicBezTo>
                    <a:pt x="1908809" y="134498"/>
                    <a:pt x="1918960" y="136344"/>
                    <a:pt x="1929111" y="132652"/>
                  </a:cubicBezTo>
                  <a:cubicBezTo>
                    <a:pt x="1957718" y="136805"/>
                    <a:pt x="1985863" y="136805"/>
                    <a:pt x="2014470" y="132652"/>
                  </a:cubicBezTo>
                  <a:cubicBezTo>
                    <a:pt x="2022775" y="135882"/>
                    <a:pt x="2031080" y="134037"/>
                    <a:pt x="2039385" y="132191"/>
                  </a:cubicBezTo>
                  <a:cubicBezTo>
                    <a:pt x="2052304" y="125731"/>
                    <a:pt x="2067069" y="133575"/>
                    <a:pt x="2080450" y="127116"/>
                  </a:cubicBezTo>
                  <a:cubicBezTo>
                    <a:pt x="2155196" y="113274"/>
                    <a:pt x="2229482" y="99893"/>
                    <a:pt x="2304229" y="86051"/>
                  </a:cubicBezTo>
                  <a:cubicBezTo>
                    <a:pt x="2321300" y="82821"/>
                    <a:pt x="2338833" y="79130"/>
                    <a:pt x="2355905" y="75439"/>
                  </a:cubicBezTo>
                  <a:cubicBezTo>
                    <a:pt x="2371593" y="69441"/>
                    <a:pt x="2388665" y="76823"/>
                    <a:pt x="2404352" y="70825"/>
                  </a:cubicBezTo>
                  <a:cubicBezTo>
                    <a:pt x="2412657" y="70363"/>
                    <a:pt x="2420963" y="70363"/>
                    <a:pt x="2429729" y="69902"/>
                  </a:cubicBezTo>
                  <a:cubicBezTo>
                    <a:pt x="2460181" y="63442"/>
                    <a:pt x="2492018" y="71748"/>
                    <a:pt x="2522470" y="65288"/>
                  </a:cubicBezTo>
                  <a:cubicBezTo>
                    <a:pt x="2534005" y="67595"/>
                    <a:pt x="2546002" y="67595"/>
                    <a:pt x="2557537" y="65288"/>
                  </a:cubicBezTo>
                  <a:cubicBezTo>
                    <a:pt x="2566765" y="70363"/>
                    <a:pt x="2578300" y="64827"/>
                    <a:pt x="2587528" y="69902"/>
                  </a:cubicBezTo>
                  <a:cubicBezTo>
                    <a:pt x="2599524" y="76362"/>
                    <a:pt x="2612443" y="77284"/>
                    <a:pt x="2625362" y="76823"/>
                  </a:cubicBezTo>
                  <a:cubicBezTo>
                    <a:pt x="2636436" y="82821"/>
                    <a:pt x="2649355" y="75900"/>
                    <a:pt x="2660890" y="81437"/>
                  </a:cubicBezTo>
                  <a:cubicBezTo>
                    <a:pt x="2665965" y="81898"/>
                    <a:pt x="2671041" y="81898"/>
                    <a:pt x="2675655" y="82360"/>
                  </a:cubicBezTo>
                  <a:cubicBezTo>
                    <a:pt x="2687190" y="87897"/>
                    <a:pt x="2700109" y="81437"/>
                    <a:pt x="2711644" y="86974"/>
                  </a:cubicBezTo>
                  <a:cubicBezTo>
                    <a:pt x="2719488" y="94818"/>
                    <a:pt x="2729639" y="92972"/>
                    <a:pt x="2739328" y="92972"/>
                  </a:cubicBezTo>
                  <a:cubicBezTo>
                    <a:pt x="2746710" y="97586"/>
                    <a:pt x="2757784" y="94356"/>
                    <a:pt x="2761937" y="104968"/>
                  </a:cubicBezTo>
                  <a:cubicBezTo>
                    <a:pt x="2783161" y="115581"/>
                    <a:pt x="2804847" y="123424"/>
                    <a:pt x="2828378" y="127116"/>
                  </a:cubicBezTo>
                  <a:cubicBezTo>
                    <a:pt x="2836683" y="130807"/>
                    <a:pt x="2847296" y="128038"/>
                    <a:pt x="2852832" y="137266"/>
                  </a:cubicBezTo>
                  <a:cubicBezTo>
                    <a:pt x="2879132" y="148801"/>
                    <a:pt x="2904971" y="160336"/>
                    <a:pt x="2931270" y="171871"/>
                  </a:cubicBezTo>
                  <a:cubicBezTo>
                    <a:pt x="2938191" y="177408"/>
                    <a:pt x="2950649" y="170026"/>
                    <a:pt x="2954340" y="182022"/>
                  </a:cubicBezTo>
                  <a:cubicBezTo>
                    <a:pt x="2976949" y="195864"/>
                    <a:pt x="3000942" y="208322"/>
                    <a:pt x="3025857" y="217550"/>
                  </a:cubicBezTo>
                  <a:cubicBezTo>
                    <a:pt x="3031855" y="218473"/>
                    <a:pt x="3036469" y="220780"/>
                    <a:pt x="3039238" y="226778"/>
                  </a:cubicBezTo>
                  <a:cubicBezTo>
                    <a:pt x="3046620" y="234160"/>
                    <a:pt x="3055387" y="238313"/>
                    <a:pt x="3065537" y="240158"/>
                  </a:cubicBezTo>
                  <a:cubicBezTo>
                    <a:pt x="3072458" y="241081"/>
                    <a:pt x="3076150" y="245234"/>
                    <a:pt x="3078457" y="251232"/>
                  </a:cubicBezTo>
                  <a:cubicBezTo>
                    <a:pt x="3081225" y="258614"/>
                    <a:pt x="3088607" y="259076"/>
                    <a:pt x="3094144" y="262767"/>
                  </a:cubicBezTo>
                  <a:cubicBezTo>
                    <a:pt x="3115369" y="272456"/>
                    <a:pt x="3130595" y="289528"/>
                    <a:pt x="3143975" y="308445"/>
                  </a:cubicBezTo>
                  <a:cubicBezTo>
                    <a:pt x="3145821" y="310291"/>
                    <a:pt x="3148128" y="312137"/>
                    <a:pt x="3149973" y="313982"/>
                  </a:cubicBezTo>
                  <a:cubicBezTo>
                    <a:pt x="3182733" y="332900"/>
                    <a:pt x="3208571" y="358277"/>
                    <a:pt x="3223797" y="393804"/>
                  </a:cubicBezTo>
                  <a:cubicBezTo>
                    <a:pt x="3238101" y="401648"/>
                    <a:pt x="3252404" y="410415"/>
                    <a:pt x="3257941" y="427487"/>
                  </a:cubicBezTo>
                  <a:lnTo>
                    <a:pt x="3258864" y="426564"/>
                  </a:lnTo>
                  <a:lnTo>
                    <a:pt x="3257941" y="427487"/>
                  </a:lnTo>
                  <a:cubicBezTo>
                    <a:pt x="3277320" y="442713"/>
                    <a:pt x="3291623" y="462091"/>
                    <a:pt x="3303619" y="483777"/>
                  </a:cubicBezTo>
                  <a:lnTo>
                    <a:pt x="3303619" y="483777"/>
                  </a:lnTo>
                  <a:cubicBezTo>
                    <a:pt x="3343761" y="514230"/>
                    <a:pt x="3367754" y="555756"/>
                    <a:pt x="3383441" y="602357"/>
                  </a:cubicBezTo>
                  <a:cubicBezTo>
                    <a:pt x="3383903" y="612969"/>
                    <a:pt x="3388978" y="621736"/>
                    <a:pt x="3393592" y="630502"/>
                  </a:cubicBezTo>
                  <a:cubicBezTo>
                    <a:pt x="3400513" y="633732"/>
                    <a:pt x="3400975" y="641114"/>
                    <a:pt x="3404666" y="646651"/>
                  </a:cubicBezTo>
                  <a:cubicBezTo>
                    <a:pt x="3406050" y="650342"/>
                    <a:pt x="3406973" y="654495"/>
                    <a:pt x="3406973" y="658648"/>
                  </a:cubicBezTo>
                  <a:cubicBezTo>
                    <a:pt x="3407896" y="671105"/>
                    <a:pt x="3406973" y="683102"/>
                    <a:pt x="3401436" y="694175"/>
                  </a:cubicBezTo>
                  <a:cubicBezTo>
                    <a:pt x="3400513" y="696482"/>
                    <a:pt x="3399129" y="698789"/>
                    <a:pt x="3397745" y="701096"/>
                  </a:cubicBezTo>
                  <a:cubicBezTo>
                    <a:pt x="3387133" y="714016"/>
                    <a:pt x="3394054" y="726473"/>
                    <a:pt x="3399590" y="738470"/>
                  </a:cubicBezTo>
                  <a:cubicBezTo>
                    <a:pt x="3402359" y="745852"/>
                    <a:pt x="3404666" y="753235"/>
                    <a:pt x="3406511" y="761078"/>
                  </a:cubicBezTo>
                  <a:cubicBezTo>
                    <a:pt x="3408357" y="775382"/>
                    <a:pt x="3412048" y="789224"/>
                    <a:pt x="3416201" y="803527"/>
                  </a:cubicBezTo>
                  <a:cubicBezTo>
                    <a:pt x="3418969" y="813678"/>
                    <a:pt x="3422199" y="822906"/>
                    <a:pt x="3427274" y="832134"/>
                  </a:cubicBezTo>
                  <a:cubicBezTo>
                    <a:pt x="3431888" y="841362"/>
                    <a:pt x="3435580" y="851051"/>
                    <a:pt x="3434657" y="861663"/>
                  </a:cubicBezTo>
                  <a:cubicBezTo>
                    <a:pt x="3435118" y="872276"/>
                    <a:pt x="3438809" y="881965"/>
                    <a:pt x="3445730" y="889809"/>
                  </a:cubicBezTo>
                  <a:cubicBezTo>
                    <a:pt x="3450344" y="909187"/>
                    <a:pt x="3450806" y="929028"/>
                    <a:pt x="3456804" y="947945"/>
                  </a:cubicBezTo>
                  <a:cubicBezTo>
                    <a:pt x="3458188" y="953020"/>
                    <a:pt x="3460034" y="958096"/>
                    <a:pt x="3461418" y="962710"/>
                  </a:cubicBezTo>
                  <a:cubicBezTo>
                    <a:pt x="3463725" y="969169"/>
                    <a:pt x="3465571" y="975168"/>
                    <a:pt x="3467416" y="981627"/>
                  </a:cubicBezTo>
                  <a:cubicBezTo>
                    <a:pt x="3469723" y="990855"/>
                    <a:pt x="3470185" y="1000545"/>
                    <a:pt x="3473414" y="1009773"/>
                  </a:cubicBezTo>
                  <a:cubicBezTo>
                    <a:pt x="3474799" y="1015309"/>
                    <a:pt x="3475721" y="1020846"/>
                    <a:pt x="3475721" y="1026844"/>
                  </a:cubicBezTo>
                  <a:cubicBezTo>
                    <a:pt x="3476183" y="1042993"/>
                    <a:pt x="3474337" y="1059142"/>
                    <a:pt x="3478490" y="1075291"/>
                  </a:cubicBezTo>
                  <a:cubicBezTo>
                    <a:pt x="3478951" y="1081290"/>
                    <a:pt x="3480335" y="1086826"/>
                    <a:pt x="3481258" y="1092825"/>
                  </a:cubicBezTo>
                  <a:cubicBezTo>
                    <a:pt x="3482181" y="1107589"/>
                    <a:pt x="3479874" y="1122354"/>
                    <a:pt x="3484488" y="1136657"/>
                  </a:cubicBezTo>
                  <a:cubicBezTo>
                    <a:pt x="3485872" y="1140810"/>
                    <a:pt x="3486334" y="1145424"/>
                    <a:pt x="3486795" y="1149577"/>
                  </a:cubicBezTo>
                  <a:cubicBezTo>
                    <a:pt x="3487718" y="1162496"/>
                    <a:pt x="3485872" y="1175415"/>
                    <a:pt x="3490025" y="1187873"/>
                  </a:cubicBezTo>
                  <a:cubicBezTo>
                    <a:pt x="3490948" y="1192025"/>
                    <a:pt x="3491870" y="1196178"/>
                    <a:pt x="3492332" y="1200331"/>
                  </a:cubicBezTo>
                  <a:cubicBezTo>
                    <a:pt x="3492793" y="1210020"/>
                    <a:pt x="3492793" y="1220171"/>
                    <a:pt x="3496023" y="1229399"/>
                  </a:cubicBezTo>
                  <a:cubicBezTo>
                    <a:pt x="3501560" y="1261235"/>
                    <a:pt x="3512172" y="1292149"/>
                    <a:pt x="3518632" y="1323524"/>
                  </a:cubicBezTo>
                  <a:cubicBezTo>
                    <a:pt x="3521400" y="1335982"/>
                    <a:pt x="3526475" y="1347517"/>
                    <a:pt x="3532474" y="1358590"/>
                  </a:cubicBezTo>
                  <a:cubicBezTo>
                    <a:pt x="3533858" y="1360436"/>
                    <a:pt x="3534781" y="1362743"/>
                    <a:pt x="3535703" y="1365050"/>
                  </a:cubicBezTo>
                  <a:cubicBezTo>
                    <a:pt x="3538010" y="1369203"/>
                    <a:pt x="3540317" y="1372894"/>
                    <a:pt x="3543547" y="1376585"/>
                  </a:cubicBezTo>
                  <a:cubicBezTo>
                    <a:pt x="3545393" y="1378431"/>
                    <a:pt x="3546777" y="1380276"/>
                    <a:pt x="3548161" y="1382122"/>
                  </a:cubicBezTo>
                  <a:cubicBezTo>
                    <a:pt x="3554621" y="1392273"/>
                    <a:pt x="3559696" y="1403346"/>
                    <a:pt x="3567540" y="1412574"/>
                  </a:cubicBezTo>
                  <a:cubicBezTo>
                    <a:pt x="3568924" y="1414420"/>
                    <a:pt x="3570308" y="1416727"/>
                    <a:pt x="3571693" y="1419034"/>
                  </a:cubicBezTo>
                  <a:cubicBezTo>
                    <a:pt x="3591071" y="1440720"/>
                    <a:pt x="3597070" y="1469326"/>
                    <a:pt x="3611373" y="1494242"/>
                  </a:cubicBezTo>
                  <a:cubicBezTo>
                    <a:pt x="3612757" y="1496549"/>
                    <a:pt x="3613680" y="1499317"/>
                    <a:pt x="3614141" y="1501624"/>
                  </a:cubicBezTo>
                  <a:cubicBezTo>
                    <a:pt x="3614603" y="1508545"/>
                    <a:pt x="3618755" y="1514544"/>
                    <a:pt x="3620601" y="1521003"/>
                  </a:cubicBezTo>
                  <a:cubicBezTo>
                    <a:pt x="3623369" y="1533922"/>
                    <a:pt x="3626599" y="1546380"/>
                    <a:pt x="3627983" y="1559761"/>
                  </a:cubicBezTo>
                  <a:cubicBezTo>
                    <a:pt x="3628445" y="1582831"/>
                    <a:pt x="3628906" y="1606362"/>
                    <a:pt x="3627522" y="1629432"/>
                  </a:cubicBezTo>
                  <a:cubicBezTo>
                    <a:pt x="3625215" y="1646965"/>
                    <a:pt x="3614141" y="1657577"/>
                    <a:pt x="3599377" y="1665421"/>
                  </a:cubicBezTo>
                  <a:cubicBezTo>
                    <a:pt x="3591071" y="1670497"/>
                    <a:pt x="3582305" y="1675572"/>
                    <a:pt x="3574461" y="1681570"/>
                  </a:cubicBezTo>
                  <a:cubicBezTo>
                    <a:pt x="3572615" y="1682954"/>
                    <a:pt x="3570770" y="1683877"/>
                    <a:pt x="3568463" y="1685261"/>
                  </a:cubicBezTo>
                  <a:cubicBezTo>
                    <a:pt x="3563387" y="1687568"/>
                    <a:pt x="3559235" y="1691260"/>
                    <a:pt x="3554621" y="1694489"/>
                  </a:cubicBezTo>
                  <a:cubicBezTo>
                    <a:pt x="3552775" y="1695874"/>
                    <a:pt x="3550930" y="1696796"/>
                    <a:pt x="3549084" y="1698181"/>
                  </a:cubicBezTo>
                  <a:cubicBezTo>
                    <a:pt x="3545393" y="1700488"/>
                    <a:pt x="3541702" y="1703256"/>
                    <a:pt x="3538010" y="1706024"/>
                  </a:cubicBezTo>
                  <a:cubicBezTo>
                    <a:pt x="3536165" y="1707409"/>
                    <a:pt x="3534319" y="1708331"/>
                    <a:pt x="3532474" y="1709716"/>
                  </a:cubicBezTo>
                  <a:cubicBezTo>
                    <a:pt x="3528782" y="1712023"/>
                    <a:pt x="3525091" y="1714791"/>
                    <a:pt x="3521400" y="1717098"/>
                  </a:cubicBezTo>
                  <a:cubicBezTo>
                    <a:pt x="3517709" y="1719405"/>
                    <a:pt x="3514018" y="1721251"/>
                    <a:pt x="3510326" y="1724019"/>
                  </a:cubicBezTo>
                  <a:cubicBezTo>
                    <a:pt x="3506174" y="1727249"/>
                    <a:pt x="3502483" y="1731401"/>
                    <a:pt x="3497869" y="1734631"/>
                  </a:cubicBezTo>
                  <a:cubicBezTo>
                    <a:pt x="3496023" y="1736015"/>
                    <a:pt x="3494177" y="1736938"/>
                    <a:pt x="3492332" y="1737861"/>
                  </a:cubicBezTo>
                  <a:cubicBezTo>
                    <a:pt x="3487256" y="1740168"/>
                    <a:pt x="3482181" y="1742936"/>
                    <a:pt x="3477567" y="1746166"/>
                  </a:cubicBezTo>
                  <a:cubicBezTo>
                    <a:pt x="3475721" y="1747550"/>
                    <a:pt x="3473414" y="1748935"/>
                    <a:pt x="3471569" y="1750319"/>
                  </a:cubicBezTo>
                  <a:cubicBezTo>
                    <a:pt x="3463264" y="1754471"/>
                    <a:pt x="3454958" y="1757701"/>
                    <a:pt x="3445730" y="1759547"/>
                  </a:cubicBezTo>
                  <a:cubicBezTo>
                    <a:pt x="3441116" y="1760008"/>
                    <a:pt x="3436964" y="1759547"/>
                    <a:pt x="3432350" y="1758624"/>
                  </a:cubicBezTo>
                  <a:cubicBezTo>
                    <a:pt x="3385287" y="1755856"/>
                    <a:pt x="3338224" y="1758163"/>
                    <a:pt x="3291162" y="1757240"/>
                  </a:cubicBezTo>
                  <a:cubicBezTo>
                    <a:pt x="3280088" y="1757701"/>
                    <a:pt x="3269476" y="1755394"/>
                    <a:pt x="3259325" y="1750780"/>
                  </a:cubicBezTo>
                  <a:cubicBezTo>
                    <a:pt x="3249174" y="1744321"/>
                    <a:pt x="3237639" y="1745243"/>
                    <a:pt x="3226104" y="1744782"/>
                  </a:cubicBezTo>
                  <a:cubicBezTo>
                    <a:pt x="3219183" y="1744321"/>
                    <a:pt x="3212262" y="1742936"/>
                    <a:pt x="3206264" y="1739245"/>
                  </a:cubicBezTo>
                  <a:cubicBezTo>
                    <a:pt x="3201189" y="1736015"/>
                    <a:pt x="3196575" y="1734170"/>
                    <a:pt x="3190577" y="1735093"/>
                  </a:cubicBezTo>
                  <a:cubicBezTo>
                    <a:pt x="3182271" y="1736015"/>
                    <a:pt x="3174889" y="1736938"/>
                    <a:pt x="3171198" y="1724942"/>
                  </a:cubicBezTo>
                  <a:cubicBezTo>
                    <a:pt x="3161970" y="1694028"/>
                    <a:pt x="3161047" y="1694489"/>
                    <a:pt x="3170736" y="1684339"/>
                  </a:cubicBezTo>
                  <a:cubicBezTo>
                    <a:pt x="3182733" y="1671419"/>
                    <a:pt x="3196575" y="1659884"/>
                    <a:pt x="3209033" y="1646965"/>
                  </a:cubicBezTo>
                  <a:cubicBezTo>
                    <a:pt x="3210878" y="1645120"/>
                    <a:pt x="3213185" y="1643735"/>
                    <a:pt x="3215031" y="1642813"/>
                  </a:cubicBezTo>
                  <a:cubicBezTo>
                    <a:pt x="3223797" y="1638199"/>
                    <a:pt x="3231641" y="1632200"/>
                    <a:pt x="3240408" y="1627586"/>
                  </a:cubicBezTo>
                  <a:cubicBezTo>
                    <a:pt x="3242715" y="1626202"/>
                    <a:pt x="3245022" y="1625279"/>
                    <a:pt x="3247329" y="1624357"/>
                  </a:cubicBezTo>
                  <a:cubicBezTo>
                    <a:pt x="3255634" y="1621127"/>
                    <a:pt x="3263939" y="1618358"/>
                    <a:pt x="3272244" y="1615129"/>
                  </a:cubicBezTo>
                  <a:cubicBezTo>
                    <a:pt x="3275935" y="1613744"/>
                    <a:pt x="3279627" y="1613283"/>
                    <a:pt x="3283779" y="1612360"/>
                  </a:cubicBezTo>
                  <a:cubicBezTo>
                    <a:pt x="3299005" y="1609130"/>
                    <a:pt x="3314693" y="1607285"/>
                    <a:pt x="3330381" y="1604055"/>
                  </a:cubicBezTo>
                  <a:cubicBezTo>
                    <a:pt x="3340993" y="1601287"/>
                    <a:pt x="3351605" y="1597595"/>
                    <a:pt x="3361294" y="1592059"/>
                  </a:cubicBezTo>
                  <a:cubicBezTo>
                    <a:pt x="3367754" y="1588829"/>
                    <a:pt x="3371445" y="1583753"/>
                    <a:pt x="3370984" y="1576371"/>
                  </a:cubicBezTo>
                  <a:cubicBezTo>
                    <a:pt x="3370522" y="1574064"/>
                    <a:pt x="3370061" y="1571757"/>
                    <a:pt x="3369599" y="1569450"/>
                  </a:cubicBezTo>
                  <a:cubicBezTo>
                    <a:pt x="3362678" y="1557915"/>
                    <a:pt x="3354373" y="1548687"/>
                    <a:pt x="3340070" y="1547303"/>
                  </a:cubicBezTo>
                  <a:cubicBezTo>
                    <a:pt x="3329458" y="1545919"/>
                    <a:pt x="3319307" y="1542228"/>
                    <a:pt x="3308695" y="1539459"/>
                  </a:cubicBezTo>
                  <a:cubicBezTo>
                    <a:pt x="3297621" y="1535307"/>
                    <a:pt x="3286548" y="1536691"/>
                    <a:pt x="3275474" y="1536691"/>
                  </a:cubicBezTo>
                  <a:cubicBezTo>
                    <a:pt x="3236255" y="1536691"/>
                    <a:pt x="3199343" y="1525617"/>
                    <a:pt x="3164738" y="1507623"/>
                  </a:cubicBezTo>
                  <a:cubicBezTo>
                    <a:pt x="3149512" y="1502086"/>
                    <a:pt x="3136132" y="1492858"/>
                    <a:pt x="3119983" y="1490551"/>
                  </a:cubicBezTo>
                  <a:cubicBezTo>
                    <a:pt x="3113523" y="1489628"/>
                    <a:pt x="3107525" y="1487321"/>
                    <a:pt x="3101988" y="1483630"/>
                  </a:cubicBezTo>
                  <a:cubicBezTo>
                    <a:pt x="3093683" y="1478093"/>
                    <a:pt x="3085839" y="1472556"/>
                    <a:pt x="3077534" y="1467019"/>
                  </a:cubicBezTo>
                  <a:cubicBezTo>
                    <a:pt x="3073381" y="1464712"/>
                    <a:pt x="3069690" y="1461944"/>
                    <a:pt x="3065999" y="1458714"/>
                  </a:cubicBezTo>
                  <a:cubicBezTo>
                    <a:pt x="3061846" y="1455023"/>
                    <a:pt x="3057694" y="1451793"/>
                    <a:pt x="3052157" y="1449486"/>
                  </a:cubicBezTo>
                  <a:cubicBezTo>
                    <a:pt x="3048004" y="1447641"/>
                    <a:pt x="3044313" y="1445334"/>
                    <a:pt x="3041083" y="1442104"/>
                  </a:cubicBezTo>
                  <a:cubicBezTo>
                    <a:pt x="3036931" y="1437028"/>
                    <a:pt x="3030933" y="1433337"/>
                    <a:pt x="3024934" y="1430569"/>
                  </a:cubicBezTo>
                  <a:cubicBezTo>
                    <a:pt x="3020782" y="1427800"/>
                    <a:pt x="3018475" y="1424109"/>
                    <a:pt x="3016629" y="1419495"/>
                  </a:cubicBezTo>
                  <a:cubicBezTo>
                    <a:pt x="3014322" y="1413958"/>
                    <a:pt x="3012015" y="1408883"/>
                    <a:pt x="3008785" y="1403808"/>
                  </a:cubicBezTo>
                  <a:cubicBezTo>
                    <a:pt x="3007401" y="1401962"/>
                    <a:pt x="3006017" y="1400116"/>
                    <a:pt x="3005094" y="1397809"/>
                  </a:cubicBezTo>
                  <a:cubicBezTo>
                    <a:pt x="3000019" y="1388581"/>
                    <a:pt x="2996328" y="1378431"/>
                    <a:pt x="2988945" y="1370587"/>
                  </a:cubicBezTo>
                  <a:cubicBezTo>
                    <a:pt x="2987561" y="1368741"/>
                    <a:pt x="2986177" y="1366896"/>
                    <a:pt x="2984793" y="1364589"/>
                  </a:cubicBezTo>
                  <a:cubicBezTo>
                    <a:pt x="2981101" y="1357206"/>
                    <a:pt x="2977410" y="1349824"/>
                    <a:pt x="2974180" y="1342441"/>
                  </a:cubicBezTo>
                  <a:cubicBezTo>
                    <a:pt x="2973258" y="1340134"/>
                    <a:pt x="2972335" y="1338289"/>
                    <a:pt x="2971412" y="1335982"/>
                  </a:cubicBezTo>
                  <a:cubicBezTo>
                    <a:pt x="2953417" y="1326293"/>
                    <a:pt x="2946958" y="1345210"/>
                    <a:pt x="2934500" y="1350285"/>
                  </a:cubicBezTo>
                  <a:cubicBezTo>
                    <a:pt x="2929425" y="1353515"/>
                    <a:pt x="2923427" y="1354899"/>
                    <a:pt x="2918813" y="1359052"/>
                  </a:cubicBezTo>
                  <a:cubicBezTo>
                    <a:pt x="2906816" y="1373355"/>
                    <a:pt x="2891129" y="1383967"/>
                    <a:pt x="2877287" y="1396425"/>
                  </a:cubicBezTo>
                  <a:cubicBezTo>
                    <a:pt x="2867136" y="1401962"/>
                    <a:pt x="2857446" y="1407499"/>
                    <a:pt x="2845911" y="1410267"/>
                  </a:cubicBezTo>
                  <a:cubicBezTo>
                    <a:pt x="2826533" y="1422264"/>
                    <a:pt x="2813152" y="1440720"/>
                    <a:pt x="2796080" y="1455484"/>
                  </a:cubicBezTo>
                  <a:cubicBezTo>
                    <a:pt x="2794235" y="1457330"/>
                    <a:pt x="2792389" y="1458714"/>
                    <a:pt x="2790543" y="1460098"/>
                  </a:cubicBezTo>
                  <a:cubicBezTo>
                    <a:pt x="2783622" y="1465174"/>
                    <a:pt x="2780854" y="1473018"/>
                    <a:pt x="2776240" y="1479939"/>
                  </a:cubicBezTo>
                  <a:cubicBezTo>
                    <a:pt x="2773933" y="1482707"/>
                    <a:pt x="2771165" y="1485014"/>
                    <a:pt x="2767935" y="1486860"/>
                  </a:cubicBezTo>
                  <a:cubicBezTo>
                    <a:pt x="2761475" y="1489167"/>
                    <a:pt x="2754093" y="1488244"/>
                    <a:pt x="2749479" y="1494703"/>
                  </a:cubicBezTo>
                  <a:cubicBezTo>
                    <a:pt x="2748095" y="1496549"/>
                    <a:pt x="2746249" y="1497933"/>
                    <a:pt x="2744403" y="1499317"/>
                  </a:cubicBezTo>
                  <a:cubicBezTo>
                    <a:pt x="2739789" y="1502547"/>
                    <a:pt x="2735637" y="1507161"/>
                    <a:pt x="2732868" y="1511775"/>
                  </a:cubicBezTo>
                  <a:cubicBezTo>
                    <a:pt x="2726870" y="1520080"/>
                    <a:pt x="2719949" y="1527001"/>
                    <a:pt x="2709337" y="1528847"/>
                  </a:cubicBezTo>
                  <a:cubicBezTo>
                    <a:pt x="2690881" y="1542228"/>
                    <a:pt x="2674732" y="1557454"/>
                    <a:pt x="2665043" y="1579139"/>
                  </a:cubicBezTo>
                  <a:cubicBezTo>
                    <a:pt x="2661813" y="1584676"/>
                    <a:pt x="2657660" y="1589290"/>
                    <a:pt x="2653046" y="1594366"/>
                  </a:cubicBezTo>
                  <a:cubicBezTo>
                    <a:pt x="2643818" y="1604978"/>
                    <a:pt x="2636436" y="1616974"/>
                    <a:pt x="2626285" y="1626664"/>
                  </a:cubicBezTo>
                  <a:cubicBezTo>
                    <a:pt x="2623517" y="1629432"/>
                    <a:pt x="2621210" y="1632200"/>
                    <a:pt x="2618441" y="1634507"/>
                  </a:cubicBezTo>
                  <a:cubicBezTo>
                    <a:pt x="2607829" y="1645120"/>
                    <a:pt x="2596294" y="1654809"/>
                    <a:pt x="2588450" y="1667267"/>
                  </a:cubicBezTo>
                  <a:cubicBezTo>
                    <a:pt x="2587066" y="1669574"/>
                    <a:pt x="2585682" y="1671419"/>
                    <a:pt x="2584298" y="1673726"/>
                  </a:cubicBezTo>
                  <a:cubicBezTo>
                    <a:pt x="2564458" y="1692644"/>
                    <a:pt x="2557075" y="1718944"/>
                    <a:pt x="2544617" y="1742475"/>
                  </a:cubicBezTo>
                  <a:cubicBezTo>
                    <a:pt x="2522932" y="1748012"/>
                    <a:pt x="2501707" y="1754471"/>
                    <a:pt x="2479560" y="1756778"/>
                  </a:cubicBezTo>
                  <a:cubicBezTo>
                    <a:pt x="2461104" y="1757701"/>
                    <a:pt x="2442648" y="1754933"/>
                    <a:pt x="2424192" y="1759547"/>
                  </a:cubicBezTo>
                  <a:cubicBezTo>
                    <a:pt x="2413119" y="1760008"/>
                    <a:pt x="2402507" y="1761392"/>
                    <a:pt x="2391433" y="1762315"/>
                  </a:cubicBezTo>
                  <a:cubicBezTo>
                    <a:pt x="2376207" y="1762776"/>
                    <a:pt x="2360981" y="1760469"/>
                    <a:pt x="2346216" y="1765083"/>
                  </a:cubicBezTo>
                  <a:cubicBezTo>
                    <a:pt x="2341602" y="1766468"/>
                    <a:pt x="2336988" y="1766929"/>
                    <a:pt x="2332835" y="1767390"/>
                  </a:cubicBezTo>
                  <a:cubicBezTo>
                    <a:pt x="2318993" y="1767852"/>
                    <a:pt x="2305151" y="1767390"/>
                    <a:pt x="2291771" y="1771082"/>
                  </a:cubicBezTo>
                  <a:cubicBezTo>
                    <a:pt x="2274238" y="1770620"/>
                    <a:pt x="2256704" y="1773850"/>
                    <a:pt x="2239633" y="1774311"/>
                  </a:cubicBezTo>
                  <a:cubicBezTo>
                    <a:pt x="2230405" y="1773850"/>
                    <a:pt x="2220715" y="1773850"/>
                    <a:pt x="2211487" y="1773850"/>
                  </a:cubicBezTo>
                  <a:cubicBezTo>
                    <a:pt x="2181035" y="1773389"/>
                    <a:pt x="2154735" y="1755856"/>
                    <a:pt x="2124744" y="1754010"/>
                  </a:cubicBezTo>
                  <a:cubicBezTo>
                    <a:pt x="2119669" y="1740629"/>
                    <a:pt x="2107211" y="1746166"/>
                    <a:pt x="2097983" y="1744321"/>
                  </a:cubicBezTo>
                  <a:cubicBezTo>
                    <a:pt x="2093830" y="1743859"/>
                    <a:pt x="2090139" y="1742475"/>
                    <a:pt x="2086909" y="1740629"/>
                  </a:cubicBezTo>
                  <a:cubicBezTo>
                    <a:pt x="2079988" y="1730479"/>
                    <a:pt x="2067531" y="1726787"/>
                    <a:pt x="2057841" y="1728633"/>
                  </a:cubicBezTo>
                  <a:cubicBezTo>
                    <a:pt x="2036155" y="1733247"/>
                    <a:pt x="2031080" y="1720789"/>
                    <a:pt x="2026927" y="1705102"/>
                  </a:cubicBezTo>
                  <a:cubicBezTo>
                    <a:pt x="2026466" y="1702333"/>
                    <a:pt x="2026466" y="1699565"/>
                    <a:pt x="2027389" y="1697258"/>
                  </a:cubicBezTo>
                  <a:cubicBezTo>
                    <a:pt x="2035694" y="1684339"/>
                    <a:pt x="2048152" y="1675111"/>
                    <a:pt x="2057841" y="1664037"/>
                  </a:cubicBezTo>
                  <a:cubicBezTo>
                    <a:pt x="2116900" y="1623895"/>
                    <a:pt x="2181035" y="1600825"/>
                    <a:pt x="2253475" y="1606362"/>
                  </a:cubicBezTo>
                  <a:cubicBezTo>
                    <a:pt x="2263625" y="1607285"/>
                    <a:pt x="2274238" y="1605901"/>
                    <a:pt x="2284388" y="1604055"/>
                  </a:cubicBezTo>
                  <a:cubicBezTo>
                    <a:pt x="2304690" y="1599902"/>
                    <a:pt x="2315764" y="1587906"/>
                    <a:pt x="2314841" y="1566682"/>
                  </a:cubicBezTo>
                  <a:cubicBezTo>
                    <a:pt x="2313457" y="1527463"/>
                    <a:pt x="2311150" y="1487782"/>
                    <a:pt x="2305613" y="1449025"/>
                  </a:cubicBezTo>
                  <a:cubicBezTo>
                    <a:pt x="2295001" y="1374739"/>
                    <a:pt x="2290848" y="1300454"/>
                    <a:pt x="2300537" y="1225708"/>
                  </a:cubicBezTo>
                  <a:cubicBezTo>
                    <a:pt x="2301922" y="1213711"/>
                    <a:pt x="2304229" y="1201253"/>
                    <a:pt x="2285311" y="1205406"/>
                  </a:cubicBezTo>
                  <a:cubicBezTo>
                    <a:pt x="2242862" y="1214173"/>
                    <a:pt x="2201798" y="1205406"/>
                    <a:pt x="2160733" y="1197562"/>
                  </a:cubicBezTo>
                  <a:cubicBezTo>
                    <a:pt x="2110441" y="1188334"/>
                    <a:pt x="2059687" y="1198024"/>
                    <a:pt x="2009394" y="1192025"/>
                  </a:cubicBezTo>
                  <a:cubicBezTo>
                    <a:pt x="1991400" y="1189718"/>
                    <a:pt x="1994629" y="1202176"/>
                    <a:pt x="1998321" y="1212327"/>
                  </a:cubicBezTo>
                  <a:cubicBezTo>
                    <a:pt x="2014931" y="1257083"/>
                    <a:pt x="2033387" y="1301377"/>
                    <a:pt x="2053689" y="1344748"/>
                  </a:cubicBezTo>
                  <a:cubicBezTo>
                    <a:pt x="2067531" y="1373817"/>
                    <a:pt x="2076759" y="1404269"/>
                    <a:pt x="2088755" y="1433799"/>
                  </a:cubicBezTo>
                  <a:cubicBezTo>
                    <a:pt x="2098444" y="1456407"/>
                    <a:pt x="2089216" y="1479939"/>
                    <a:pt x="2080450" y="1502086"/>
                  </a:cubicBezTo>
                  <a:cubicBezTo>
                    <a:pt x="2064301" y="1543612"/>
                    <a:pt x="2038924" y="1579601"/>
                    <a:pt x="2018161" y="1618358"/>
                  </a:cubicBezTo>
                  <a:cubicBezTo>
                    <a:pt x="2010778" y="1634969"/>
                    <a:pt x="2005703" y="1652502"/>
                    <a:pt x="1994168" y="1666805"/>
                  </a:cubicBezTo>
                  <a:cubicBezTo>
                    <a:pt x="1987708" y="1674188"/>
                    <a:pt x="1979865" y="1680186"/>
                    <a:pt x="1970175" y="1682493"/>
                  </a:cubicBezTo>
                  <a:cubicBezTo>
                    <a:pt x="1962793" y="1686184"/>
                    <a:pt x="1954949" y="1689875"/>
                    <a:pt x="1947105" y="1692644"/>
                  </a:cubicBezTo>
                  <a:cubicBezTo>
                    <a:pt x="1934186" y="1696335"/>
                    <a:pt x="1921267" y="1700026"/>
                    <a:pt x="1907886" y="1700488"/>
                  </a:cubicBezTo>
                  <a:cubicBezTo>
                    <a:pt x="1889430" y="1700949"/>
                    <a:pt x="1870513" y="1700488"/>
                    <a:pt x="1852057" y="1700488"/>
                  </a:cubicBezTo>
                  <a:cubicBezTo>
                    <a:pt x="1846059" y="1700488"/>
                    <a:pt x="1840061" y="1699565"/>
                    <a:pt x="1834062" y="1698181"/>
                  </a:cubicBezTo>
                  <a:cubicBezTo>
                    <a:pt x="1822989" y="1694028"/>
                    <a:pt x="1811915" y="1694028"/>
                    <a:pt x="1800842" y="1698181"/>
                  </a:cubicBezTo>
                  <a:cubicBezTo>
                    <a:pt x="1787000" y="1697719"/>
                    <a:pt x="1774542" y="1703717"/>
                    <a:pt x="1761161" y="1705563"/>
                  </a:cubicBezTo>
                  <a:cubicBezTo>
                    <a:pt x="1730248" y="1706947"/>
                    <a:pt x="1699334" y="1704179"/>
                    <a:pt x="1668420" y="1707409"/>
                  </a:cubicBezTo>
                  <a:cubicBezTo>
                    <a:pt x="1664268" y="1708793"/>
                    <a:pt x="1660115" y="1710177"/>
                    <a:pt x="1655962" y="1711100"/>
                  </a:cubicBezTo>
                  <a:cubicBezTo>
                    <a:pt x="1635661" y="1713868"/>
                    <a:pt x="1612591" y="1721712"/>
                    <a:pt x="1608900" y="1688953"/>
                  </a:cubicBezTo>
                  <a:cubicBezTo>
                    <a:pt x="1608438" y="1686646"/>
                    <a:pt x="1608438" y="1684339"/>
                    <a:pt x="1608900" y="1681570"/>
                  </a:cubicBezTo>
                  <a:cubicBezTo>
                    <a:pt x="1614898" y="1673265"/>
                    <a:pt x="1603824" y="1671419"/>
                    <a:pt x="1602901" y="1665421"/>
                  </a:cubicBezTo>
                  <a:cubicBezTo>
                    <a:pt x="1602440" y="1652963"/>
                    <a:pt x="1613514" y="1646042"/>
                    <a:pt x="1618128" y="1636353"/>
                  </a:cubicBezTo>
                  <a:cubicBezTo>
                    <a:pt x="1619512" y="1634046"/>
                    <a:pt x="1620896" y="1632200"/>
                    <a:pt x="1622742" y="1629893"/>
                  </a:cubicBezTo>
                  <a:cubicBezTo>
                    <a:pt x="1635661" y="1616974"/>
                    <a:pt x="1649964" y="1604516"/>
                    <a:pt x="1660115" y="1589290"/>
                  </a:cubicBezTo>
                  <a:cubicBezTo>
                    <a:pt x="1692413" y="1563913"/>
                    <a:pt x="1730248" y="1553301"/>
                    <a:pt x="1770389" y="1549610"/>
                  </a:cubicBezTo>
                  <a:cubicBezTo>
                    <a:pt x="1778695" y="1549610"/>
                    <a:pt x="1787461" y="1550994"/>
                    <a:pt x="1795766" y="1547764"/>
                  </a:cubicBezTo>
                  <a:cubicBezTo>
                    <a:pt x="1797612" y="1546380"/>
                    <a:pt x="1798996" y="1544535"/>
                    <a:pt x="1800380" y="1542689"/>
                  </a:cubicBezTo>
                  <a:cubicBezTo>
                    <a:pt x="1804071" y="1528386"/>
                    <a:pt x="1797150" y="1517773"/>
                    <a:pt x="1787000" y="1509007"/>
                  </a:cubicBezTo>
                  <a:cubicBezTo>
                    <a:pt x="1780079" y="1503009"/>
                    <a:pt x="1772235" y="1497933"/>
                    <a:pt x="1769005" y="1489167"/>
                  </a:cubicBezTo>
                  <a:lnTo>
                    <a:pt x="1768544" y="1489167"/>
                  </a:lnTo>
                  <a:cubicBezTo>
                    <a:pt x="1760239" y="1483168"/>
                    <a:pt x="1751011" y="1478554"/>
                    <a:pt x="1743628" y="1471633"/>
                  </a:cubicBezTo>
                  <a:cubicBezTo>
                    <a:pt x="1740398" y="1469326"/>
                    <a:pt x="1738091" y="1466558"/>
                    <a:pt x="1735323" y="1463328"/>
                  </a:cubicBezTo>
                  <a:cubicBezTo>
                    <a:pt x="1726556" y="1452716"/>
                    <a:pt x="1718713" y="1441642"/>
                    <a:pt x="1706716" y="1434260"/>
                  </a:cubicBezTo>
                  <a:cubicBezTo>
                    <a:pt x="1704409" y="1432876"/>
                    <a:pt x="1702564" y="1431492"/>
                    <a:pt x="1700718" y="1430107"/>
                  </a:cubicBezTo>
                  <a:cubicBezTo>
                    <a:pt x="1696104" y="1426416"/>
                    <a:pt x="1691490" y="1422725"/>
                    <a:pt x="1686415" y="1419957"/>
                  </a:cubicBezTo>
                  <a:cubicBezTo>
                    <a:pt x="1684108" y="1419034"/>
                    <a:pt x="1682262" y="1417650"/>
                    <a:pt x="1680417" y="1415804"/>
                  </a:cubicBezTo>
                  <a:cubicBezTo>
                    <a:pt x="1672111" y="1408422"/>
                    <a:pt x="1664729" y="1401039"/>
                    <a:pt x="1655040" y="1395502"/>
                  </a:cubicBezTo>
                  <a:cubicBezTo>
                    <a:pt x="1650887" y="1392273"/>
                    <a:pt x="1648119" y="1388581"/>
                    <a:pt x="1645812" y="1384429"/>
                  </a:cubicBezTo>
                  <a:cubicBezTo>
                    <a:pt x="1641659" y="1377046"/>
                    <a:pt x="1638429" y="1369664"/>
                    <a:pt x="1630585" y="1365050"/>
                  </a:cubicBezTo>
                  <a:cubicBezTo>
                    <a:pt x="1628740" y="1363666"/>
                    <a:pt x="1626433" y="1362282"/>
                    <a:pt x="1624587" y="1360897"/>
                  </a:cubicBezTo>
                  <a:cubicBezTo>
                    <a:pt x="1615359" y="1353054"/>
                    <a:pt x="1608438" y="1342903"/>
                    <a:pt x="1597826" y="1336905"/>
                  </a:cubicBezTo>
                  <a:cubicBezTo>
                    <a:pt x="1593673" y="1334136"/>
                    <a:pt x="1589982" y="1331368"/>
                    <a:pt x="1586291" y="1328600"/>
                  </a:cubicBezTo>
                  <a:cubicBezTo>
                    <a:pt x="1581677" y="1324908"/>
                    <a:pt x="1577063" y="1321679"/>
                    <a:pt x="1571526" y="1318910"/>
                  </a:cubicBezTo>
                  <a:cubicBezTo>
                    <a:pt x="1566912" y="1316603"/>
                    <a:pt x="1563221" y="1313373"/>
                    <a:pt x="1561376" y="1308759"/>
                  </a:cubicBezTo>
                  <a:cubicBezTo>
                    <a:pt x="1557223" y="1295379"/>
                    <a:pt x="1550763" y="1283382"/>
                    <a:pt x="1540151" y="1273693"/>
                  </a:cubicBezTo>
                  <a:cubicBezTo>
                    <a:pt x="1537383" y="1271386"/>
                    <a:pt x="1535076" y="1268156"/>
                    <a:pt x="1533230" y="1264926"/>
                  </a:cubicBezTo>
                  <a:cubicBezTo>
                    <a:pt x="1529539" y="1257083"/>
                    <a:pt x="1524925" y="1251084"/>
                    <a:pt x="1514774" y="1255237"/>
                  </a:cubicBezTo>
                  <a:cubicBezTo>
                    <a:pt x="1512929" y="1256621"/>
                    <a:pt x="1510622" y="1257544"/>
                    <a:pt x="1508776" y="1259390"/>
                  </a:cubicBezTo>
                  <a:cubicBezTo>
                    <a:pt x="1495857" y="1269079"/>
                    <a:pt x="1490320" y="1283382"/>
                    <a:pt x="1482015" y="1295840"/>
                  </a:cubicBezTo>
                  <a:cubicBezTo>
                    <a:pt x="1480631" y="1298147"/>
                    <a:pt x="1479246" y="1299993"/>
                    <a:pt x="1477401" y="1301838"/>
                  </a:cubicBezTo>
                  <a:cubicBezTo>
                    <a:pt x="1466327" y="1315219"/>
                    <a:pt x="1457099" y="1329984"/>
                    <a:pt x="1447871" y="1344748"/>
                  </a:cubicBezTo>
                  <a:cubicBezTo>
                    <a:pt x="1444641" y="1350285"/>
                    <a:pt x="1441873" y="1355822"/>
                    <a:pt x="1438643" y="1360897"/>
                  </a:cubicBezTo>
                  <a:cubicBezTo>
                    <a:pt x="1429877" y="1371510"/>
                    <a:pt x="1419264" y="1380738"/>
                    <a:pt x="1410036" y="1390888"/>
                  </a:cubicBezTo>
                  <a:cubicBezTo>
                    <a:pt x="1401270" y="1399655"/>
                    <a:pt x="1400347" y="1413958"/>
                    <a:pt x="1388351" y="1420418"/>
                  </a:cubicBezTo>
                  <a:cubicBezTo>
                    <a:pt x="1369895" y="1427339"/>
                    <a:pt x="1359283" y="1444411"/>
                    <a:pt x="1343134" y="1454100"/>
                  </a:cubicBezTo>
                  <a:lnTo>
                    <a:pt x="1341288" y="1454100"/>
                  </a:lnTo>
                  <a:lnTo>
                    <a:pt x="1340365" y="1455946"/>
                  </a:lnTo>
                  <a:cubicBezTo>
                    <a:pt x="1336213" y="1464712"/>
                    <a:pt x="1327907" y="1470711"/>
                    <a:pt x="1322371" y="1478554"/>
                  </a:cubicBezTo>
                  <a:cubicBezTo>
                    <a:pt x="1320064" y="1481323"/>
                    <a:pt x="1317757" y="1483630"/>
                    <a:pt x="1314988" y="1486398"/>
                  </a:cubicBezTo>
                  <a:cubicBezTo>
                    <a:pt x="1310836" y="1490551"/>
                    <a:pt x="1306683" y="1494703"/>
                    <a:pt x="1301608" y="1497933"/>
                  </a:cubicBezTo>
                  <a:cubicBezTo>
                    <a:pt x="1297916" y="1500702"/>
                    <a:pt x="1293764" y="1503009"/>
                    <a:pt x="1290073" y="1505777"/>
                  </a:cubicBezTo>
                  <a:cubicBezTo>
                    <a:pt x="1284536" y="1510391"/>
                    <a:pt x="1278999" y="1514544"/>
                    <a:pt x="1273462" y="1518696"/>
                  </a:cubicBezTo>
                  <a:cubicBezTo>
                    <a:pt x="1271617" y="1520080"/>
                    <a:pt x="1269771" y="1521465"/>
                    <a:pt x="1267926" y="1522849"/>
                  </a:cubicBezTo>
                  <a:cubicBezTo>
                    <a:pt x="1264234" y="1525617"/>
                    <a:pt x="1261005" y="1528847"/>
                    <a:pt x="1256852" y="1531154"/>
                  </a:cubicBezTo>
                  <a:cubicBezTo>
                    <a:pt x="1253161" y="1533461"/>
                    <a:pt x="1249008" y="1535768"/>
                    <a:pt x="1245317" y="1538536"/>
                  </a:cubicBezTo>
                  <a:cubicBezTo>
                    <a:pt x="1240703" y="1541766"/>
                    <a:pt x="1235628" y="1544996"/>
                    <a:pt x="1231475" y="1548687"/>
                  </a:cubicBezTo>
                  <a:cubicBezTo>
                    <a:pt x="1229629" y="1550533"/>
                    <a:pt x="1227784" y="1551917"/>
                    <a:pt x="1225938" y="1553301"/>
                  </a:cubicBezTo>
                  <a:cubicBezTo>
                    <a:pt x="1208866" y="1569450"/>
                    <a:pt x="1186258" y="1579139"/>
                    <a:pt x="1171032" y="1598057"/>
                  </a:cubicBezTo>
                  <a:cubicBezTo>
                    <a:pt x="1168725" y="1600825"/>
                    <a:pt x="1165956" y="1603594"/>
                    <a:pt x="1163188" y="1605901"/>
                  </a:cubicBezTo>
                  <a:cubicBezTo>
                    <a:pt x="1156267" y="1610515"/>
                    <a:pt x="1150730" y="1616513"/>
                    <a:pt x="1146116" y="1623434"/>
                  </a:cubicBezTo>
                  <a:cubicBezTo>
                    <a:pt x="1142425" y="1628509"/>
                    <a:pt x="1138272" y="1632662"/>
                    <a:pt x="1133197" y="1636353"/>
                  </a:cubicBezTo>
                  <a:cubicBezTo>
                    <a:pt x="1116587" y="1652041"/>
                    <a:pt x="1098131" y="1665421"/>
                    <a:pt x="1078752" y="1677879"/>
                  </a:cubicBezTo>
                  <a:cubicBezTo>
                    <a:pt x="1073215" y="1682493"/>
                    <a:pt x="1066294" y="1686184"/>
                    <a:pt x="1061219" y="1691260"/>
                  </a:cubicBezTo>
                  <a:cubicBezTo>
                    <a:pt x="1056143" y="1696796"/>
                    <a:pt x="1052452" y="1703256"/>
                    <a:pt x="1045992" y="1706947"/>
                  </a:cubicBezTo>
                  <a:cubicBezTo>
                    <a:pt x="1034457" y="1710638"/>
                    <a:pt x="1022461" y="1712023"/>
                    <a:pt x="1014617" y="1722173"/>
                  </a:cubicBezTo>
                  <a:cubicBezTo>
                    <a:pt x="1004005" y="1728172"/>
                    <a:pt x="992470" y="1733247"/>
                    <a:pt x="982781" y="1740629"/>
                  </a:cubicBezTo>
                  <a:cubicBezTo>
                    <a:pt x="978628" y="1743398"/>
                    <a:pt x="974475" y="1746166"/>
                    <a:pt x="969861" y="1748473"/>
                  </a:cubicBezTo>
                  <a:cubicBezTo>
                    <a:pt x="951405" y="1759085"/>
                    <a:pt x="929720" y="1762776"/>
                    <a:pt x="914032" y="1778925"/>
                  </a:cubicBezTo>
                  <a:cubicBezTo>
                    <a:pt x="911725" y="1780771"/>
                    <a:pt x="909880" y="1782155"/>
                    <a:pt x="907573" y="1783539"/>
                  </a:cubicBezTo>
                  <a:cubicBezTo>
                    <a:pt x="899267" y="1788615"/>
                    <a:pt x="891424" y="1794613"/>
                    <a:pt x="882196" y="1798304"/>
                  </a:cubicBezTo>
                  <a:cubicBezTo>
                    <a:pt x="879427" y="1799227"/>
                    <a:pt x="876659" y="1800150"/>
                    <a:pt x="873429" y="1800611"/>
                  </a:cubicBezTo>
                  <a:cubicBezTo>
                    <a:pt x="835594" y="1803841"/>
                    <a:pt x="797759" y="1798304"/>
                    <a:pt x="760386" y="1804302"/>
                  </a:cubicBezTo>
                  <a:cubicBezTo>
                    <a:pt x="738700" y="1807994"/>
                    <a:pt x="717476" y="1811685"/>
                    <a:pt x="696252" y="1817222"/>
                  </a:cubicBezTo>
                  <a:cubicBezTo>
                    <a:pt x="683794" y="1819067"/>
                    <a:pt x="671336" y="1818606"/>
                    <a:pt x="658417" y="1818606"/>
                  </a:cubicBezTo>
                  <a:cubicBezTo>
                    <a:pt x="648727" y="1818144"/>
                    <a:pt x="639961" y="1815837"/>
                    <a:pt x="631656" y="1811223"/>
                  </a:cubicBezTo>
                  <a:cubicBezTo>
                    <a:pt x="608124" y="1794613"/>
                    <a:pt x="579518" y="1808916"/>
                    <a:pt x="555063" y="1799227"/>
                  </a:cubicBezTo>
                  <a:cubicBezTo>
                    <a:pt x="555063" y="1797381"/>
                    <a:pt x="555063" y="1795997"/>
                    <a:pt x="555063" y="1794152"/>
                  </a:cubicBezTo>
                  <a:cubicBezTo>
                    <a:pt x="556909" y="1771543"/>
                    <a:pt x="543067" y="1780310"/>
                    <a:pt x="531993" y="1782617"/>
                  </a:cubicBezTo>
                  <a:cubicBezTo>
                    <a:pt x="516767" y="1778003"/>
                    <a:pt x="507078" y="1794152"/>
                    <a:pt x="493236" y="1793690"/>
                  </a:cubicBezTo>
                  <a:cubicBezTo>
                    <a:pt x="485854" y="1784924"/>
                    <a:pt x="493697" y="1778925"/>
                    <a:pt x="498311" y="1768775"/>
                  </a:cubicBezTo>
                  <a:cubicBezTo>
                    <a:pt x="482624" y="1772466"/>
                    <a:pt x="471550" y="1772927"/>
                    <a:pt x="460938" y="1776618"/>
                  </a:cubicBezTo>
                  <a:close/>
                </a:path>
              </a:pathLst>
            </a:custGeom>
            <a:solidFill>
              <a:schemeClr val="accent6"/>
            </a:solidFill>
            <a:ln w="461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1BA18BC7-3CEB-5694-B6E1-E01A9D227F96}"/>
                </a:ext>
              </a:extLst>
            </p:cNvPr>
            <p:cNvSpPr/>
            <p:nvPr/>
          </p:nvSpPr>
          <p:spPr>
            <a:xfrm>
              <a:off x="2245828" y="3958917"/>
              <a:ext cx="7700344" cy="1695448"/>
            </a:xfrm>
            <a:custGeom>
              <a:avLst/>
              <a:gdLst>
                <a:gd name="connsiteX0" fmla="*/ 530390 w 7700344"/>
                <a:gd name="connsiteY0" fmla="*/ 1404103 h 1695448"/>
                <a:gd name="connsiteX1" fmla="*/ 7172737 w 7700344"/>
                <a:gd name="connsiteY1" fmla="*/ 1410460 h 1695448"/>
                <a:gd name="connsiteX2" fmla="*/ 7197061 w 7700344"/>
                <a:gd name="connsiteY2" fmla="*/ 1410460 h 1695448"/>
                <a:gd name="connsiteX3" fmla="*/ 7231723 w 7700344"/>
                <a:gd name="connsiteY3" fmla="*/ 1426492 h 1695448"/>
                <a:gd name="connsiteX4" fmla="*/ 7219561 w 7700344"/>
                <a:gd name="connsiteY4" fmla="*/ 1684945 h 1695448"/>
                <a:gd name="connsiteX5" fmla="*/ 7195237 w 7700344"/>
                <a:gd name="connsiteY5" fmla="*/ 1695448 h 1695448"/>
                <a:gd name="connsiteX6" fmla="*/ 6866859 w 7700344"/>
                <a:gd name="connsiteY6" fmla="*/ 1695448 h 1695448"/>
                <a:gd name="connsiteX7" fmla="*/ 6831589 w 7700344"/>
                <a:gd name="connsiteY7" fmla="*/ 1687432 h 1695448"/>
                <a:gd name="connsiteX8" fmla="*/ 6676523 w 7700344"/>
                <a:gd name="connsiteY8" fmla="*/ 1598978 h 1695448"/>
                <a:gd name="connsiteX9" fmla="*/ 6618143 w 7700344"/>
                <a:gd name="connsiteY9" fmla="*/ 1585710 h 1695448"/>
                <a:gd name="connsiteX10" fmla="*/ 1024172 w 7700344"/>
                <a:gd name="connsiteY10" fmla="*/ 1587922 h 1695448"/>
                <a:gd name="connsiteX11" fmla="*/ 971875 w 7700344"/>
                <a:gd name="connsiteY11" fmla="*/ 1598702 h 1695448"/>
                <a:gd name="connsiteX12" fmla="*/ 797956 w 7700344"/>
                <a:gd name="connsiteY12" fmla="*/ 1685497 h 1695448"/>
                <a:gd name="connsiteX13" fmla="*/ 765119 w 7700344"/>
                <a:gd name="connsiteY13" fmla="*/ 1692684 h 1695448"/>
                <a:gd name="connsiteX14" fmla="*/ 506674 w 7700344"/>
                <a:gd name="connsiteY14" fmla="*/ 1689091 h 1695448"/>
                <a:gd name="connsiteX15" fmla="*/ 479309 w 7700344"/>
                <a:gd name="connsiteY15" fmla="*/ 1676928 h 1695448"/>
                <a:gd name="connsiteX16" fmla="*/ 465323 w 7700344"/>
                <a:gd name="connsiteY16" fmla="*/ 1422899 h 1695448"/>
                <a:gd name="connsiteX17" fmla="*/ 509106 w 7700344"/>
                <a:gd name="connsiteY17" fmla="*/ 1404379 h 1695448"/>
                <a:gd name="connsiteX18" fmla="*/ 530390 w 7700344"/>
                <a:gd name="connsiteY18" fmla="*/ 1404103 h 1695448"/>
                <a:gd name="connsiteX19" fmla="*/ 1075862 w 7700344"/>
                <a:gd name="connsiteY19" fmla="*/ 1123814 h 1695448"/>
                <a:gd name="connsiteX20" fmla="*/ 5502268 w 7700344"/>
                <a:gd name="connsiteY20" fmla="*/ 1131277 h 1695448"/>
                <a:gd name="connsiteX21" fmla="*/ 6761049 w 7700344"/>
                <a:gd name="connsiteY21" fmla="*/ 1132107 h 1695448"/>
                <a:gd name="connsiteX22" fmla="*/ 6807872 w 7700344"/>
                <a:gd name="connsiteY22" fmla="*/ 1145928 h 1695448"/>
                <a:gd name="connsiteX23" fmla="*/ 7035304 w 7700344"/>
                <a:gd name="connsiteY23" fmla="*/ 1356835 h 1695448"/>
                <a:gd name="connsiteX24" fmla="*/ 7099155 w 7700344"/>
                <a:gd name="connsiteY24" fmla="*/ 1385859 h 1695448"/>
                <a:gd name="connsiteX25" fmla="*/ 7157533 w 7700344"/>
                <a:gd name="connsiteY25" fmla="*/ 1398574 h 1695448"/>
                <a:gd name="connsiteX26" fmla="*/ 7156317 w 7700344"/>
                <a:gd name="connsiteY26" fmla="*/ 1400786 h 1695448"/>
                <a:gd name="connsiteX27" fmla="*/ 538903 w 7700344"/>
                <a:gd name="connsiteY27" fmla="*/ 1394704 h 1695448"/>
                <a:gd name="connsiteX28" fmla="*/ 664173 w 7700344"/>
                <a:gd name="connsiteY28" fmla="*/ 1361811 h 1695448"/>
                <a:gd name="connsiteX29" fmla="*/ 712822 w 7700344"/>
                <a:gd name="connsiteY29" fmla="*/ 1341908 h 1695448"/>
                <a:gd name="connsiteX30" fmla="*/ 1027214 w 7700344"/>
                <a:gd name="connsiteY30" fmla="*/ 1135700 h 1695448"/>
                <a:gd name="connsiteX31" fmla="*/ 1075862 w 7700344"/>
                <a:gd name="connsiteY31" fmla="*/ 1123814 h 1695448"/>
                <a:gd name="connsiteX32" fmla="*/ 6273954 w 7700344"/>
                <a:gd name="connsiteY32" fmla="*/ 907655 h 1695448"/>
                <a:gd name="connsiteX33" fmla="*/ 6295846 w 7700344"/>
                <a:gd name="connsiteY33" fmla="*/ 917606 h 1695448"/>
                <a:gd name="connsiteX34" fmla="*/ 6312873 w 7700344"/>
                <a:gd name="connsiteY34" fmla="*/ 1100871 h 1695448"/>
                <a:gd name="connsiteX35" fmla="*/ 6289157 w 7700344"/>
                <a:gd name="connsiteY35" fmla="*/ 1112758 h 1695448"/>
                <a:gd name="connsiteX36" fmla="*/ 6158413 w 7700344"/>
                <a:gd name="connsiteY36" fmla="*/ 1112758 h 1695448"/>
                <a:gd name="connsiteX37" fmla="*/ 6135306 w 7700344"/>
                <a:gd name="connsiteY37" fmla="*/ 1101977 h 1695448"/>
                <a:gd name="connsiteX38" fmla="*/ 6137130 w 7700344"/>
                <a:gd name="connsiteY38" fmla="*/ 918159 h 1695448"/>
                <a:gd name="connsiteX39" fmla="*/ 6158413 w 7700344"/>
                <a:gd name="connsiteY39" fmla="*/ 907931 h 1695448"/>
                <a:gd name="connsiteX40" fmla="*/ 6273954 w 7700344"/>
                <a:gd name="connsiteY40" fmla="*/ 907655 h 1695448"/>
                <a:gd name="connsiteX41" fmla="*/ 1492416 w 7700344"/>
                <a:gd name="connsiteY41" fmla="*/ 905720 h 1695448"/>
                <a:gd name="connsiteX42" fmla="*/ 1635320 w 7700344"/>
                <a:gd name="connsiteY42" fmla="*/ 905720 h 1695448"/>
                <a:gd name="connsiteX43" fmla="*/ 1655388 w 7700344"/>
                <a:gd name="connsiteY43" fmla="*/ 915118 h 1695448"/>
                <a:gd name="connsiteX44" fmla="*/ 1655388 w 7700344"/>
                <a:gd name="connsiteY44" fmla="*/ 1006337 h 1695448"/>
                <a:gd name="connsiteX45" fmla="*/ 1665118 w 7700344"/>
                <a:gd name="connsiteY45" fmla="*/ 1006060 h 1695448"/>
                <a:gd name="connsiteX46" fmla="*/ 1665726 w 7700344"/>
                <a:gd name="connsiteY46" fmla="*/ 1093132 h 1695448"/>
                <a:gd name="connsiteX47" fmla="*/ 1642617 w 7700344"/>
                <a:gd name="connsiteY47" fmla="*/ 1103912 h 1695448"/>
                <a:gd name="connsiteX48" fmla="*/ 1505792 w 7700344"/>
                <a:gd name="connsiteY48" fmla="*/ 1103912 h 1695448"/>
                <a:gd name="connsiteX49" fmla="*/ 1482078 w 7700344"/>
                <a:gd name="connsiteY49" fmla="*/ 1094514 h 1695448"/>
                <a:gd name="connsiteX50" fmla="*/ 1472347 w 7700344"/>
                <a:gd name="connsiteY50" fmla="*/ 915118 h 1695448"/>
                <a:gd name="connsiteX51" fmla="*/ 1492416 w 7700344"/>
                <a:gd name="connsiteY51" fmla="*/ 905720 h 1695448"/>
                <a:gd name="connsiteX52" fmla="*/ 4281191 w 7700344"/>
                <a:gd name="connsiteY52" fmla="*/ 704211 h 1695448"/>
                <a:gd name="connsiteX53" fmla="*/ 5001188 w 7700344"/>
                <a:gd name="connsiteY53" fmla="*/ 704211 h 1695448"/>
                <a:gd name="connsiteX54" fmla="*/ 5002406 w 7700344"/>
                <a:gd name="connsiteY54" fmla="*/ 705869 h 1695448"/>
                <a:gd name="connsiteX55" fmla="*/ 5734566 w 7700344"/>
                <a:gd name="connsiteY55" fmla="*/ 705593 h 1695448"/>
                <a:gd name="connsiteX56" fmla="*/ 5764971 w 7700344"/>
                <a:gd name="connsiteY56" fmla="*/ 719137 h 1695448"/>
                <a:gd name="connsiteX57" fmla="*/ 5770444 w 7700344"/>
                <a:gd name="connsiteY57" fmla="*/ 797917 h 1695448"/>
                <a:gd name="connsiteX58" fmla="*/ 5748552 w 7700344"/>
                <a:gd name="connsiteY58" fmla="*/ 810079 h 1695448"/>
                <a:gd name="connsiteX59" fmla="*/ 5288216 w 7700344"/>
                <a:gd name="connsiteY59" fmla="*/ 844355 h 1695448"/>
                <a:gd name="connsiteX60" fmla="*/ 4874094 w 7700344"/>
                <a:gd name="connsiteY60" fmla="*/ 870338 h 1695448"/>
                <a:gd name="connsiteX61" fmla="*/ 4515311 w 7700344"/>
                <a:gd name="connsiteY61" fmla="*/ 888306 h 1695448"/>
                <a:gd name="connsiteX62" fmla="*/ 4306731 w 7700344"/>
                <a:gd name="connsiteY62" fmla="*/ 896598 h 1695448"/>
                <a:gd name="connsiteX63" fmla="*/ 4267812 w 7700344"/>
                <a:gd name="connsiteY63" fmla="*/ 881672 h 1695448"/>
                <a:gd name="connsiteX64" fmla="*/ 4245312 w 7700344"/>
                <a:gd name="connsiteY64" fmla="*/ 721901 h 1695448"/>
                <a:gd name="connsiteX65" fmla="*/ 4281191 w 7700344"/>
                <a:gd name="connsiteY65" fmla="*/ 704211 h 1695448"/>
                <a:gd name="connsiteX66" fmla="*/ 2014169 w 7700344"/>
                <a:gd name="connsiteY66" fmla="*/ 703658 h 1695448"/>
                <a:gd name="connsiteX67" fmla="*/ 2712883 w 7700344"/>
                <a:gd name="connsiteY67" fmla="*/ 703934 h 1695448"/>
                <a:gd name="connsiteX68" fmla="*/ 3408559 w 7700344"/>
                <a:gd name="connsiteY68" fmla="*/ 703658 h 1695448"/>
                <a:gd name="connsiteX69" fmla="*/ 3437139 w 7700344"/>
                <a:gd name="connsiteY69" fmla="*/ 717202 h 1695448"/>
                <a:gd name="connsiteX70" fmla="*/ 3412814 w 7700344"/>
                <a:gd name="connsiteY70" fmla="*/ 894940 h 1695448"/>
                <a:gd name="connsiteX71" fmla="*/ 3397004 w 7700344"/>
                <a:gd name="connsiteY71" fmla="*/ 901574 h 1695448"/>
                <a:gd name="connsiteX72" fmla="*/ 2992004 w 7700344"/>
                <a:gd name="connsiteY72" fmla="*/ 884713 h 1695448"/>
                <a:gd name="connsiteX73" fmla="*/ 2506127 w 7700344"/>
                <a:gd name="connsiteY73" fmla="*/ 853201 h 1695448"/>
                <a:gd name="connsiteX74" fmla="*/ 2088967 w 7700344"/>
                <a:gd name="connsiteY74" fmla="*/ 826941 h 1695448"/>
                <a:gd name="connsiteX75" fmla="*/ 2007480 w 7700344"/>
                <a:gd name="connsiteY75" fmla="*/ 823071 h 1695448"/>
                <a:gd name="connsiteX76" fmla="*/ 1986804 w 7700344"/>
                <a:gd name="connsiteY76" fmla="*/ 812291 h 1695448"/>
                <a:gd name="connsiteX77" fmla="*/ 1987412 w 7700344"/>
                <a:gd name="connsiteY77" fmla="*/ 715544 h 1695448"/>
                <a:gd name="connsiteX78" fmla="*/ 2014169 w 7700344"/>
                <a:gd name="connsiteY78" fmla="*/ 703658 h 1695448"/>
                <a:gd name="connsiteX79" fmla="*/ 3850172 w 7700344"/>
                <a:gd name="connsiteY79" fmla="*/ 702109 h 1695448"/>
                <a:gd name="connsiteX80" fmla="*/ 3679665 w 7700344"/>
                <a:gd name="connsiteY80" fmla="*/ 872616 h 1695448"/>
                <a:gd name="connsiteX81" fmla="*/ 3850172 w 7700344"/>
                <a:gd name="connsiteY81" fmla="*/ 1043123 h 1695448"/>
                <a:gd name="connsiteX82" fmla="*/ 4020679 w 7700344"/>
                <a:gd name="connsiteY82" fmla="*/ 872616 h 1695448"/>
                <a:gd name="connsiteX83" fmla="*/ 3850172 w 7700344"/>
                <a:gd name="connsiteY83" fmla="*/ 702109 h 1695448"/>
                <a:gd name="connsiteX84" fmla="*/ 6585305 w 7700344"/>
                <a:gd name="connsiteY84" fmla="*/ 598342 h 1695448"/>
                <a:gd name="connsiteX85" fmla="*/ 6616925 w 7700344"/>
                <a:gd name="connsiteY85" fmla="*/ 612440 h 1695448"/>
                <a:gd name="connsiteX86" fmla="*/ 6613277 w 7700344"/>
                <a:gd name="connsiteY86" fmla="*/ 850160 h 1695448"/>
                <a:gd name="connsiteX87" fmla="*/ 6511115 w 7700344"/>
                <a:gd name="connsiteY87" fmla="*/ 897151 h 1695448"/>
                <a:gd name="connsiteX88" fmla="*/ 5890847 w 7700344"/>
                <a:gd name="connsiteY88" fmla="*/ 899639 h 1695448"/>
                <a:gd name="connsiteX89" fmla="*/ 5828820 w 7700344"/>
                <a:gd name="connsiteY89" fmla="*/ 894663 h 1695448"/>
                <a:gd name="connsiteX90" fmla="*/ 5794158 w 7700344"/>
                <a:gd name="connsiteY90" fmla="*/ 865916 h 1695448"/>
                <a:gd name="connsiteX91" fmla="*/ 5782604 w 7700344"/>
                <a:gd name="connsiteY91" fmla="*/ 682374 h 1695448"/>
                <a:gd name="connsiteX92" fmla="*/ 5782346 w 7700344"/>
                <a:gd name="connsiteY92" fmla="*/ 680811 h 1695448"/>
                <a:gd name="connsiteX93" fmla="*/ 5777512 w 7700344"/>
                <a:gd name="connsiteY93" fmla="*/ 656805 h 1695448"/>
                <a:gd name="connsiteX94" fmla="*/ 5778348 w 7700344"/>
                <a:gd name="connsiteY94" fmla="*/ 631513 h 1695448"/>
                <a:gd name="connsiteX95" fmla="*/ 5778347 w 7700344"/>
                <a:gd name="connsiteY95" fmla="*/ 631513 h 1695448"/>
                <a:gd name="connsiteX96" fmla="*/ 5846455 w 7700344"/>
                <a:gd name="connsiteY96" fmla="*/ 598619 h 1695448"/>
                <a:gd name="connsiteX97" fmla="*/ 6585305 w 7700344"/>
                <a:gd name="connsiteY97" fmla="*/ 598342 h 1695448"/>
                <a:gd name="connsiteX98" fmla="*/ 1943020 w 7700344"/>
                <a:gd name="connsiteY98" fmla="*/ 598066 h 1695448"/>
                <a:gd name="connsiteX99" fmla="*/ 1967953 w 7700344"/>
                <a:gd name="connsiteY99" fmla="*/ 609122 h 1695448"/>
                <a:gd name="connsiteX100" fmla="*/ 1965520 w 7700344"/>
                <a:gd name="connsiteY100" fmla="*/ 859005 h 1695448"/>
                <a:gd name="connsiteX101" fmla="*/ 1888291 w 7700344"/>
                <a:gd name="connsiteY101" fmla="*/ 893557 h 1695448"/>
                <a:gd name="connsiteX102" fmla="*/ 1201738 w 7700344"/>
                <a:gd name="connsiteY102" fmla="*/ 896598 h 1695448"/>
                <a:gd name="connsiteX103" fmla="*/ 1131198 w 7700344"/>
                <a:gd name="connsiteY103" fmla="*/ 866745 h 1695448"/>
                <a:gd name="connsiteX104" fmla="*/ 1130589 w 7700344"/>
                <a:gd name="connsiteY104" fmla="*/ 865363 h 1695448"/>
                <a:gd name="connsiteX105" fmla="*/ 1129982 w 7700344"/>
                <a:gd name="connsiteY105" fmla="*/ 600830 h 1695448"/>
                <a:gd name="connsiteX106" fmla="*/ 1132414 w 7700344"/>
                <a:gd name="connsiteY106" fmla="*/ 598895 h 1695448"/>
                <a:gd name="connsiteX107" fmla="*/ 1600048 w 7700344"/>
                <a:gd name="connsiteY107" fmla="*/ 598342 h 1695448"/>
                <a:gd name="connsiteX108" fmla="*/ 1943020 w 7700344"/>
                <a:gd name="connsiteY108" fmla="*/ 598066 h 1695448"/>
                <a:gd name="connsiteX109" fmla="*/ 4731189 w 7700344"/>
                <a:gd name="connsiteY109" fmla="*/ 446865 h 1695448"/>
                <a:gd name="connsiteX110" fmla="*/ 7675031 w 7700344"/>
                <a:gd name="connsiteY110" fmla="*/ 447141 h 1695448"/>
                <a:gd name="connsiteX111" fmla="*/ 7437263 w 7700344"/>
                <a:gd name="connsiteY111" fmla="*/ 570425 h 1695448"/>
                <a:gd name="connsiteX112" fmla="*/ 7389830 w 7700344"/>
                <a:gd name="connsiteY112" fmla="*/ 578993 h 1695448"/>
                <a:gd name="connsiteX113" fmla="*/ 5063823 w 7700344"/>
                <a:gd name="connsiteY113" fmla="*/ 578164 h 1695448"/>
                <a:gd name="connsiteX114" fmla="*/ 4953148 w 7700344"/>
                <a:gd name="connsiteY114" fmla="*/ 575953 h 1695448"/>
                <a:gd name="connsiteX115" fmla="*/ 4881999 w 7700344"/>
                <a:gd name="connsiteY115" fmla="*/ 537531 h 1695448"/>
                <a:gd name="connsiteX116" fmla="*/ 4731797 w 7700344"/>
                <a:gd name="connsiteY116" fmla="*/ 449076 h 1695448"/>
                <a:gd name="connsiteX117" fmla="*/ 4731189 w 7700344"/>
                <a:gd name="connsiteY117" fmla="*/ 446865 h 1695448"/>
                <a:gd name="connsiteX118" fmla="*/ 20796 w 7700344"/>
                <a:gd name="connsiteY118" fmla="*/ 446588 h 1695448"/>
                <a:gd name="connsiteX119" fmla="*/ 2969504 w 7700344"/>
                <a:gd name="connsiteY119" fmla="*/ 446588 h 1695448"/>
                <a:gd name="connsiteX120" fmla="*/ 2898965 w 7700344"/>
                <a:gd name="connsiteY120" fmla="*/ 483075 h 1695448"/>
                <a:gd name="connsiteX121" fmla="*/ 2728694 w 7700344"/>
                <a:gd name="connsiteY121" fmla="*/ 571253 h 1695448"/>
                <a:gd name="connsiteX122" fmla="*/ 2689775 w 7700344"/>
                <a:gd name="connsiteY122" fmla="*/ 578993 h 1695448"/>
                <a:gd name="connsiteX123" fmla="*/ 270119 w 7700344"/>
                <a:gd name="connsiteY123" fmla="*/ 578440 h 1695448"/>
                <a:gd name="connsiteX124" fmla="*/ 229984 w 7700344"/>
                <a:gd name="connsiteY124" fmla="*/ 569595 h 1695448"/>
                <a:gd name="connsiteX125" fmla="*/ 20796 w 7700344"/>
                <a:gd name="connsiteY125" fmla="*/ 446588 h 1695448"/>
                <a:gd name="connsiteX126" fmla="*/ 7668951 w 7700344"/>
                <a:gd name="connsiteY126" fmla="*/ 345419 h 1695448"/>
                <a:gd name="connsiteX127" fmla="*/ 7699965 w 7700344"/>
                <a:gd name="connsiteY127" fmla="*/ 359240 h 1695448"/>
                <a:gd name="connsiteX128" fmla="*/ 7694492 w 7700344"/>
                <a:gd name="connsiteY128" fmla="*/ 424199 h 1695448"/>
                <a:gd name="connsiteX129" fmla="*/ 7664695 w 7700344"/>
                <a:gd name="connsiteY129" fmla="*/ 436361 h 1695448"/>
                <a:gd name="connsiteX130" fmla="*/ 6770779 w 7700344"/>
                <a:gd name="connsiteY130" fmla="*/ 436085 h 1695448"/>
                <a:gd name="connsiteX131" fmla="*/ 4743351 w 7700344"/>
                <a:gd name="connsiteY131" fmla="*/ 436361 h 1695448"/>
                <a:gd name="connsiteX132" fmla="*/ 4706256 w 7700344"/>
                <a:gd name="connsiteY132" fmla="*/ 420329 h 1695448"/>
                <a:gd name="connsiteX133" fmla="*/ 4705648 w 7700344"/>
                <a:gd name="connsiteY133" fmla="*/ 359517 h 1695448"/>
                <a:gd name="connsiteX134" fmla="*/ 4734837 w 7700344"/>
                <a:gd name="connsiteY134" fmla="*/ 345972 h 1695448"/>
                <a:gd name="connsiteX135" fmla="*/ 5799023 w 7700344"/>
                <a:gd name="connsiteY135" fmla="*/ 345972 h 1695448"/>
                <a:gd name="connsiteX136" fmla="*/ 6203414 w 7700344"/>
                <a:gd name="connsiteY136" fmla="*/ 345972 h 1695448"/>
                <a:gd name="connsiteX137" fmla="*/ 6204023 w 7700344"/>
                <a:gd name="connsiteY137" fmla="*/ 345695 h 1695448"/>
                <a:gd name="connsiteX138" fmla="*/ 7668951 w 7700344"/>
                <a:gd name="connsiteY138" fmla="*/ 345419 h 1695448"/>
                <a:gd name="connsiteX139" fmla="*/ 2964640 w 7700344"/>
                <a:gd name="connsiteY139" fmla="*/ 345419 h 1695448"/>
                <a:gd name="connsiteX140" fmla="*/ 2993222 w 7700344"/>
                <a:gd name="connsiteY140" fmla="*/ 358687 h 1695448"/>
                <a:gd name="connsiteX141" fmla="*/ 2987749 w 7700344"/>
                <a:gd name="connsiteY141" fmla="*/ 427793 h 1695448"/>
                <a:gd name="connsiteX142" fmla="*/ 2968897 w 7700344"/>
                <a:gd name="connsiteY142" fmla="*/ 436361 h 1695448"/>
                <a:gd name="connsiteX143" fmla="*/ 2953694 w 7700344"/>
                <a:gd name="connsiteY143" fmla="*/ 436361 h 1695448"/>
                <a:gd name="connsiteX144" fmla="*/ 39039 w 7700344"/>
                <a:gd name="connsiteY144" fmla="*/ 436638 h 1695448"/>
                <a:gd name="connsiteX145" fmla="*/ 728 w 7700344"/>
                <a:gd name="connsiteY145" fmla="*/ 419500 h 1695448"/>
                <a:gd name="connsiteX146" fmla="*/ 120 w 7700344"/>
                <a:gd name="connsiteY146" fmla="*/ 358687 h 1695448"/>
                <a:gd name="connsiteX147" fmla="*/ 28701 w 7700344"/>
                <a:gd name="connsiteY147" fmla="*/ 346248 h 1695448"/>
                <a:gd name="connsiteX148" fmla="*/ 1496671 w 7700344"/>
                <a:gd name="connsiteY148" fmla="*/ 346525 h 1695448"/>
                <a:gd name="connsiteX149" fmla="*/ 1496671 w 7700344"/>
                <a:gd name="connsiteY149" fmla="*/ 345695 h 1695448"/>
                <a:gd name="connsiteX150" fmla="*/ 2964640 w 7700344"/>
                <a:gd name="connsiteY150" fmla="*/ 345419 h 1695448"/>
                <a:gd name="connsiteX151" fmla="*/ 3850172 w 7700344"/>
                <a:gd name="connsiteY151" fmla="*/ 103055 h 1695448"/>
                <a:gd name="connsiteX152" fmla="*/ 3679665 w 7700344"/>
                <a:gd name="connsiteY152" fmla="*/ 273562 h 1695448"/>
                <a:gd name="connsiteX153" fmla="*/ 3679665 w 7700344"/>
                <a:gd name="connsiteY153" fmla="*/ 599054 h 1695448"/>
                <a:gd name="connsiteX154" fmla="*/ 3738485 w 7700344"/>
                <a:gd name="connsiteY154" fmla="*/ 599054 h 1695448"/>
                <a:gd name="connsiteX155" fmla="*/ 3850173 w 7700344"/>
                <a:gd name="connsiteY155" fmla="*/ 223783 h 1695448"/>
                <a:gd name="connsiteX156" fmla="*/ 3961861 w 7700344"/>
                <a:gd name="connsiteY156" fmla="*/ 599054 h 1695448"/>
                <a:gd name="connsiteX157" fmla="*/ 4020679 w 7700344"/>
                <a:gd name="connsiteY157" fmla="*/ 599054 h 1695448"/>
                <a:gd name="connsiteX158" fmla="*/ 4020679 w 7700344"/>
                <a:gd name="connsiteY158" fmla="*/ 273562 h 1695448"/>
                <a:gd name="connsiteX159" fmla="*/ 3850172 w 7700344"/>
                <a:gd name="connsiteY159" fmla="*/ 103055 h 1695448"/>
                <a:gd name="connsiteX160" fmla="*/ 3841577 w 7700344"/>
                <a:gd name="connsiteY160" fmla="*/ 133 h 1695448"/>
                <a:gd name="connsiteX161" fmla="*/ 3922407 w 7700344"/>
                <a:gd name="connsiteY161" fmla="*/ 4042 h 1695448"/>
                <a:gd name="connsiteX162" fmla="*/ 4098758 w 7700344"/>
                <a:gd name="connsiteY162" fmla="*/ 77845 h 1695448"/>
                <a:gd name="connsiteX163" fmla="*/ 4121866 w 7700344"/>
                <a:gd name="connsiteY163" fmla="*/ 134235 h 1695448"/>
                <a:gd name="connsiteX164" fmla="*/ 4154704 w 7700344"/>
                <a:gd name="connsiteY164" fmla="*/ 366979 h 1695448"/>
                <a:gd name="connsiteX165" fmla="*/ 4189366 w 7700344"/>
                <a:gd name="connsiteY165" fmla="*/ 601106 h 1695448"/>
                <a:gd name="connsiteX166" fmla="*/ 4215515 w 7700344"/>
                <a:gd name="connsiteY166" fmla="*/ 789900 h 1695448"/>
                <a:gd name="connsiteX167" fmla="*/ 4250177 w 7700344"/>
                <a:gd name="connsiteY167" fmla="*/ 1024026 h 1695448"/>
                <a:gd name="connsiteX168" fmla="*/ 4261122 w 7700344"/>
                <a:gd name="connsiteY168" fmla="*/ 1103911 h 1695448"/>
                <a:gd name="connsiteX169" fmla="*/ 4248960 w 7700344"/>
                <a:gd name="connsiteY169" fmla="*/ 1110269 h 1695448"/>
                <a:gd name="connsiteX170" fmla="*/ 4230718 w 7700344"/>
                <a:gd name="connsiteY170" fmla="*/ 1110269 h 1695448"/>
                <a:gd name="connsiteX171" fmla="*/ 3841530 w 7700344"/>
                <a:gd name="connsiteY171" fmla="*/ 1110269 h 1695448"/>
                <a:gd name="connsiteX172" fmla="*/ 3840921 w 7700344"/>
                <a:gd name="connsiteY172" fmla="*/ 1109716 h 1695448"/>
                <a:gd name="connsiteX173" fmla="*/ 3451733 w 7700344"/>
                <a:gd name="connsiteY173" fmla="*/ 1109992 h 1695448"/>
                <a:gd name="connsiteX174" fmla="*/ 3423760 w 7700344"/>
                <a:gd name="connsiteY174" fmla="*/ 1097554 h 1695448"/>
                <a:gd name="connsiteX175" fmla="*/ 3459031 w 7700344"/>
                <a:gd name="connsiteY175" fmla="*/ 853753 h 1695448"/>
                <a:gd name="connsiteX176" fmla="*/ 3485178 w 7700344"/>
                <a:gd name="connsiteY176" fmla="*/ 658048 h 1695448"/>
                <a:gd name="connsiteX177" fmla="*/ 3519233 w 7700344"/>
                <a:gd name="connsiteY177" fmla="*/ 414247 h 1695448"/>
                <a:gd name="connsiteX178" fmla="*/ 3539639 w 7700344"/>
                <a:gd name="connsiteY178" fmla="*/ 266043 h 1695448"/>
                <a:gd name="connsiteX179" fmla="*/ 3539639 w 7700344"/>
                <a:gd name="connsiteY179" fmla="*/ 199174 h 1695448"/>
                <a:gd name="connsiteX180" fmla="*/ 3553869 w 7700344"/>
                <a:gd name="connsiteY180" fmla="*/ 128694 h 1695448"/>
                <a:gd name="connsiteX181" fmla="*/ 3559957 w 7700344"/>
                <a:gd name="connsiteY181" fmla="*/ 119664 h 1695448"/>
                <a:gd name="connsiteX182" fmla="*/ 3560584 w 7700344"/>
                <a:gd name="connsiteY182" fmla="*/ 115162 h 1695448"/>
                <a:gd name="connsiteX183" fmla="*/ 3579381 w 7700344"/>
                <a:gd name="connsiteY183" fmla="*/ 90855 h 1695448"/>
                <a:gd name="connsiteX184" fmla="*/ 3592673 w 7700344"/>
                <a:gd name="connsiteY184" fmla="*/ 71140 h 1695448"/>
                <a:gd name="connsiteX185" fmla="*/ 3720707 w 7700344"/>
                <a:gd name="connsiteY185" fmla="*/ 18106 h 1695448"/>
                <a:gd name="connsiteX186" fmla="*/ 3723033 w 7700344"/>
                <a:gd name="connsiteY186" fmla="*/ 18106 h 1695448"/>
                <a:gd name="connsiteX187" fmla="*/ 3734353 w 7700344"/>
                <a:gd name="connsiteY187" fmla="*/ 14005 h 1695448"/>
                <a:gd name="connsiteX188" fmla="*/ 3841577 w 7700344"/>
                <a:gd name="connsiteY188" fmla="*/ 133 h 1695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</a:cxnLst>
              <a:rect l="l" t="t" r="r" b="b"/>
              <a:pathLst>
                <a:path w="7700344" h="1695448">
                  <a:moveTo>
                    <a:pt x="530390" y="1404103"/>
                  </a:moveTo>
                  <a:lnTo>
                    <a:pt x="7172737" y="1410460"/>
                  </a:lnTo>
                  <a:lnTo>
                    <a:pt x="7197061" y="1410460"/>
                  </a:lnTo>
                  <a:cubicBezTo>
                    <a:pt x="7221385" y="1410184"/>
                    <a:pt x="7232331" y="1413777"/>
                    <a:pt x="7231723" y="1426492"/>
                  </a:cubicBezTo>
                  <a:cubicBezTo>
                    <a:pt x="7226249" y="1512459"/>
                    <a:pt x="7222601" y="1598702"/>
                    <a:pt x="7219561" y="1684945"/>
                  </a:cubicBezTo>
                  <a:cubicBezTo>
                    <a:pt x="7218953" y="1693514"/>
                    <a:pt x="7214087" y="1695448"/>
                    <a:pt x="7195237" y="1695448"/>
                  </a:cubicBezTo>
                  <a:lnTo>
                    <a:pt x="6866859" y="1695448"/>
                  </a:lnTo>
                  <a:cubicBezTo>
                    <a:pt x="6850440" y="1695448"/>
                    <a:pt x="6840711" y="1692961"/>
                    <a:pt x="6831589" y="1687432"/>
                  </a:cubicBezTo>
                  <a:lnTo>
                    <a:pt x="6676523" y="1598978"/>
                  </a:lnTo>
                  <a:cubicBezTo>
                    <a:pt x="6660711" y="1589856"/>
                    <a:pt x="6644293" y="1585710"/>
                    <a:pt x="6618143" y="1585710"/>
                  </a:cubicBezTo>
                  <a:lnTo>
                    <a:pt x="1024172" y="1587922"/>
                  </a:lnTo>
                  <a:cubicBezTo>
                    <a:pt x="1001673" y="1587922"/>
                    <a:pt x="986471" y="1591238"/>
                    <a:pt x="971875" y="1598702"/>
                  </a:cubicBezTo>
                  <a:cubicBezTo>
                    <a:pt x="914715" y="1628002"/>
                    <a:pt x="855727" y="1656473"/>
                    <a:pt x="797956" y="1685497"/>
                  </a:cubicBezTo>
                  <a:cubicBezTo>
                    <a:pt x="788835" y="1690197"/>
                    <a:pt x="780321" y="1693237"/>
                    <a:pt x="765119" y="1692684"/>
                  </a:cubicBezTo>
                  <a:cubicBezTo>
                    <a:pt x="679377" y="1691026"/>
                    <a:pt x="593025" y="1689920"/>
                    <a:pt x="506674" y="1689091"/>
                  </a:cubicBezTo>
                  <a:cubicBezTo>
                    <a:pt x="486607" y="1688815"/>
                    <a:pt x="479918" y="1686603"/>
                    <a:pt x="479309" y="1676928"/>
                  </a:cubicBezTo>
                  <a:cubicBezTo>
                    <a:pt x="475661" y="1592068"/>
                    <a:pt x="470797" y="1507484"/>
                    <a:pt x="465323" y="1422899"/>
                  </a:cubicBezTo>
                  <a:cubicBezTo>
                    <a:pt x="464715" y="1408249"/>
                    <a:pt x="490864" y="1408525"/>
                    <a:pt x="509106" y="1404379"/>
                  </a:cubicBezTo>
                  <a:cubicBezTo>
                    <a:pt x="514580" y="1402997"/>
                    <a:pt x="523093" y="1404103"/>
                    <a:pt x="530390" y="1404103"/>
                  </a:cubicBezTo>
                  <a:close/>
                  <a:moveTo>
                    <a:pt x="1075862" y="1123814"/>
                  </a:moveTo>
                  <a:cubicBezTo>
                    <a:pt x="2551127" y="1126578"/>
                    <a:pt x="4027002" y="1129066"/>
                    <a:pt x="5502268" y="1131277"/>
                  </a:cubicBezTo>
                  <a:cubicBezTo>
                    <a:pt x="5921861" y="1131830"/>
                    <a:pt x="6341455" y="1132107"/>
                    <a:pt x="6761049" y="1132107"/>
                  </a:cubicBezTo>
                  <a:cubicBezTo>
                    <a:pt x="6785981" y="1132107"/>
                    <a:pt x="6797534" y="1135977"/>
                    <a:pt x="6807872" y="1145928"/>
                  </a:cubicBezTo>
                  <a:cubicBezTo>
                    <a:pt x="6883277" y="1216414"/>
                    <a:pt x="6960507" y="1286348"/>
                    <a:pt x="7035304" y="1356835"/>
                  </a:cubicBezTo>
                  <a:cubicBezTo>
                    <a:pt x="7049898" y="1370379"/>
                    <a:pt x="7067533" y="1380331"/>
                    <a:pt x="7099155" y="1385859"/>
                  </a:cubicBezTo>
                  <a:cubicBezTo>
                    <a:pt x="7119223" y="1389176"/>
                    <a:pt x="7138074" y="1394428"/>
                    <a:pt x="7157533" y="1398574"/>
                  </a:cubicBezTo>
                  <a:cubicBezTo>
                    <a:pt x="7157533" y="1399127"/>
                    <a:pt x="7156926" y="1399956"/>
                    <a:pt x="7156317" y="1400786"/>
                  </a:cubicBezTo>
                  <a:cubicBezTo>
                    <a:pt x="4953756" y="1398851"/>
                    <a:pt x="2751194" y="1396916"/>
                    <a:pt x="538903" y="1394704"/>
                  </a:cubicBezTo>
                  <a:cubicBezTo>
                    <a:pt x="585728" y="1382266"/>
                    <a:pt x="624647" y="1371762"/>
                    <a:pt x="664173" y="1361811"/>
                  </a:cubicBezTo>
                  <a:cubicBezTo>
                    <a:pt x="684241" y="1356835"/>
                    <a:pt x="699445" y="1350477"/>
                    <a:pt x="712822" y="1341908"/>
                  </a:cubicBezTo>
                  <a:cubicBezTo>
                    <a:pt x="817416" y="1273080"/>
                    <a:pt x="922619" y="1204528"/>
                    <a:pt x="1027214" y="1135700"/>
                  </a:cubicBezTo>
                  <a:cubicBezTo>
                    <a:pt x="1039982" y="1127407"/>
                    <a:pt x="1052753" y="1123814"/>
                    <a:pt x="1075862" y="1123814"/>
                  </a:cubicBezTo>
                  <a:close/>
                  <a:moveTo>
                    <a:pt x="6273954" y="907655"/>
                  </a:moveTo>
                  <a:cubicBezTo>
                    <a:pt x="6291589" y="907378"/>
                    <a:pt x="6295846" y="910142"/>
                    <a:pt x="6295846" y="917606"/>
                  </a:cubicBezTo>
                  <a:cubicBezTo>
                    <a:pt x="6302332" y="949808"/>
                    <a:pt x="6313987" y="1068346"/>
                    <a:pt x="6312873" y="1100871"/>
                  </a:cubicBezTo>
                  <a:cubicBezTo>
                    <a:pt x="6313481" y="1109440"/>
                    <a:pt x="6310441" y="1113034"/>
                    <a:pt x="6289157" y="1112758"/>
                  </a:cubicBezTo>
                  <a:cubicBezTo>
                    <a:pt x="6245373" y="1111928"/>
                    <a:pt x="6202197" y="1111928"/>
                    <a:pt x="6158413" y="1112758"/>
                  </a:cubicBezTo>
                  <a:cubicBezTo>
                    <a:pt x="6138955" y="1113034"/>
                    <a:pt x="6135306" y="1109993"/>
                    <a:pt x="6135306" y="1101977"/>
                  </a:cubicBezTo>
                  <a:cubicBezTo>
                    <a:pt x="6136522" y="1040612"/>
                    <a:pt x="6137130" y="979524"/>
                    <a:pt x="6137130" y="918159"/>
                  </a:cubicBezTo>
                  <a:cubicBezTo>
                    <a:pt x="6137130" y="910695"/>
                    <a:pt x="6140171" y="907655"/>
                    <a:pt x="6158413" y="907931"/>
                  </a:cubicBezTo>
                  <a:cubicBezTo>
                    <a:pt x="6196725" y="908484"/>
                    <a:pt x="6235644" y="908207"/>
                    <a:pt x="6273954" y="907655"/>
                  </a:cubicBezTo>
                  <a:close/>
                  <a:moveTo>
                    <a:pt x="1492416" y="905720"/>
                  </a:moveTo>
                  <a:cubicBezTo>
                    <a:pt x="1539846" y="905996"/>
                    <a:pt x="1587888" y="906273"/>
                    <a:pt x="1635320" y="905720"/>
                  </a:cubicBezTo>
                  <a:cubicBezTo>
                    <a:pt x="1652348" y="905443"/>
                    <a:pt x="1655388" y="908484"/>
                    <a:pt x="1655388" y="915118"/>
                  </a:cubicBezTo>
                  <a:cubicBezTo>
                    <a:pt x="1654780" y="945524"/>
                    <a:pt x="1655388" y="975930"/>
                    <a:pt x="1655388" y="1006337"/>
                  </a:cubicBezTo>
                  <a:cubicBezTo>
                    <a:pt x="1659036" y="1006060"/>
                    <a:pt x="1662077" y="1006060"/>
                    <a:pt x="1665118" y="1006060"/>
                  </a:cubicBezTo>
                  <a:cubicBezTo>
                    <a:pt x="1665118" y="1035084"/>
                    <a:pt x="1664511" y="1064108"/>
                    <a:pt x="1665726" y="1093132"/>
                  </a:cubicBezTo>
                  <a:cubicBezTo>
                    <a:pt x="1666334" y="1101701"/>
                    <a:pt x="1661469" y="1104189"/>
                    <a:pt x="1642617" y="1103912"/>
                  </a:cubicBezTo>
                  <a:cubicBezTo>
                    <a:pt x="1597009" y="1103360"/>
                    <a:pt x="1551401" y="1103360"/>
                    <a:pt x="1505792" y="1103912"/>
                  </a:cubicBezTo>
                  <a:cubicBezTo>
                    <a:pt x="1489982" y="1103912"/>
                    <a:pt x="1482685" y="1102807"/>
                    <a:pt x="1482078" y="1094514"/>
                  </a:cubicBezTo>
                  <a:cubicBezTo>
                    <a:pt x="1479644" y="1034808"/>
                    <a:pt x="1476604" y="974825"/>
                    <a:pt x="1472347" y="915118"/>
                  </a:cubicBezTo>
                  <a:cubicBezTo>
                    <a:pt x="1471739" y="907655"/>
                    <a:pt x="1476604" y="905720"/>
                    <a:pt x="1492416" y="905720"/>
                  </a:cubicBezTo>
                  <a:close/>
                  <a:moveTo>
                    <a:pt x="4281191" y="704211"/>
                  </a:moveTo>
                  <a:cubicBezTo>
                    <a:pt x="4521392" y="704211"/>
                    <a:pt x="4761595" y="704211"/>
                    <a:pt x="5001188" y="704211"/>
                  </a:cubicBezTo>
                  <a:cubicBezTo>
                    <a:pt x="5002406" y="705040"/>
                    <a:pt x="5002406" y="705316"/>
                    <a:pt x="5002406" y="705869"/>
                  </a:cubicBezTo>
                  <a:cubicBezTo>
                    <a:pt x="5246257" y="705869"/>
                    <a:pt x="5490715" y="706146"/>
                    <a:pt x="5734566" y="705593"/>
                  </a:cubicBezTo>
                  <a:cubicBezTo>
                    <a:pt x="5758283" y="705593"/>
                    <a:pt x="5764971" y="708357"/>
                    <a:pt x="5764971" y="719137"/>
                  </a:cubicBezTo>
                  <a:cubicBezTo>
                    <a:pt x="5764971" y="745397"/>
                    <a:pt x="5767404" y="771657"/>
                    <a:pt x="5770444" y="797917"/>
                  </a:cubicBezTo>
                  <a:cubicBezTo>
                    <a:pt x="5771661" y="806210"/>
                    <a:pt x="5766188" y="808697"/>
                    <a:pt x="5748552" y="810079"/>
                  </a:cubicBezTo>
                  <a:cubicBezTo>
                    <a:pt x="5595309" y="821413"/>
                    <a:pt x="5442066" y="833575"/>
                    <a:pt x="5288216" y="844355"/>
                  </a:cubicBezTo>
                  <a:cubicBezTo>
                    <a:pt x="5150175" y="854030"/>
                    <a:pt x="5012135" y="862599"/>
                    <a:pt x="4874094" y="870338"/>
                  </a:cubicBezTo>
                  <a:cubicBezTo>
                    <a:pt x="4754905" y="877249"/>
                    <a:pt x="4635108" y="882778"/>
                    <a:pt x="4515311" y="888306"/>
                  </a:cubicBezTo>
                  <a:cubicBezTo>
                    <a:pt x="4445988" y="891623"/>
                    <a:pt x="4376055" y="893281"/>
                    <a:pt x="4306731" y="896598"/>
                  </a:cubicBezTo>
                  <a:cubicBezTo>
                    <a:pt x="4279366" y="897980"/>
                    <a:pt x="4269029" y="896046"/>
                    <a:pt x="4267812" y="881672"/>
                  </a:cubicBezTo>
                  <a:cubicBezTo>
                    <a:pt x="4262339" y="828323"/>
                    <a:pt x="4252610" y="775251"/>
                    <a:pt x="4245312" y="721901"/>
                  </a:cubicBezTo>
                  <a:cubicBezTo>
                    <a:pt x="4242880" y="704211"/>
                    <a:pt x="4243488" y="704211"/>
                    <a:pt x="4281191" y="704211"/>
                  </a:cubicBezTo>
                  <a:close/>
                  <a:moveTo>
                    <a:pt x="2014169" y="703658"/>
                  </a:moveTo>
                  <a:cubicBezTo>
                    <a:pt x="2247074" y="703934"/>
                    <a:pt x="2479978" y="703934"/>
                    <a:pt x="2712883" y="703934"/>
                  </a:cubicBezTo>
                  <a:cubicBezTo>
                    <a:pt x="2944572" y="703934"/>
                    <a:pt x="3176870" y="704211"/>
                    <a:pt x="3408559" y="703658"/>
                  </a:cubicBezTo>
                  <a:cubicBezTo>
                    <a:pt x="3432274" y="703658"/>
                    <a:pt x="3438964" y="706146"/>
                    <a:pt x="3437139" y="717202"/>
                  </a:cubicBezTo>
                  <a:cubicBezTo>
                    <a:pt x="3428018" y="776357"/>
                    <a:pt x="3420112" y="835510"/>
                    <a:pt x="3412814" y="894940"/>
                  </a:cubicBezTo>
                  <a:cubicBezTo>
                    <a:pt x="3412207" y="900192"/>
                    <a:pt x="3409166" y="901850"/>
                    <a:pt x="3397004" y="901574"/>
                  </a:cubicBezTo>
                  <a:cubicBezTo>
                    <a:pt x="3261397" y="897980"/>
                    <a:pt x="3127004" y="891900"/>
                    <a:pt x="2992004" y="884713"/>
                  </a:cubicBezTo>
                  <a:cubicBezTo>
                    <a:pt x="2829640" y="875867"/>
                    <a:pt x="2667883" y="863981"/>
                    <a:pt x="2506127" y="853201"/>
                  </a:cubicBezTo>
                  <a:cubicBezTo>
                    <a:pt x="2367479" y="843802"/>
                    <a:pt x="2228222" y="835510"/>
                    <a:pt x="2088967" y="826941"/>
                  </a:cubicBezTo>
                  <a:cubicBezTo>
                    <a:pt x="2062210" y="825283"/>
                    <a:pt x="2034844" y="823624"/>
                    <a:pt x="2007480" y="823071"/>
                  </a:cubicBezTo>
                  <a:cubicBezTo>
                    <a:pt x="1989237" y="822795"/>
                    <a:pt x="1986804" y="819754"/>
                    <a:pt x="1986804" y="812291"/>
                  </a:cubicBezTo>
                  <a:cubicBezTo>
                    <a:pt x="1988021" y="779950"/>
                    <a:pt x="1988628" y="747885"/>
                    <a:pt x="1987412" y="715544"/>
                  </a:cubicBezTo>
                  <a:cubicBezTo>
                    <a:pt x="1986804" y="705869"/>
                    <a:pt x="1992885" y="703381"/>
                    <a:pt x="2014169" y="703658"/>
                  </a:cubicBezTo>
                  <a:close/>
                  <a:moveTo>
                    <a:pt x="3850172" y="702109"/>
                  </a:moveTo>
                  <a:cubicBezTo>
                    <a:pt x="3756004" y="702109"/>
                    <a:pt x="3679665" y="778448"/>
                    <a:pt x="3679665" y="872616"/>
                  </a:cubicBezTo>
                  <a:cubicBezTo>
                    <a:pt x="3679665" y="966784"/>
                    <a:pt x="3756004" y="1043123"/>
                    <a:pt x="3850172" y="1043123"/>
                  </a:cubicBezTo>
                  <a:cubicBezTo>
                    <a:pt x="3944340" y="1043123"/>
                    <a:pt x="4020679" y="966784"/>
                    <a:pt x="4020679" y="872616"/>
                  </a:cubicBezTo>
                  <a:cubicBezTo>
                    <a:pt x="4020679" y="778448"/>
                    <a:pt x="3944340" y="702109"/>
                    <a:pt x="3850172" y="702109"/>
                  </a:cubicBezTo>
                  <a:close/>
                  <a:moveTo>
                    <a:pt x="6585305" y="598342"/>
                  </a:moveTo>
                  <a:cubicBezTo>
                    <a:pt x="6610237" y="598342"/>
                    <a:pt x="6617535" y="600830"/>
                    <a:pt x="6616925" y="612440"/>
                  </a:cubicBezTo>
                  <a:cubicBezTo>
                    <a:pt x="6614494" y="691772"/>
                    <a:pt x="6614494" y="770828"/>
                    <a:pt x="6613277" y="850160"/>
                  </a:cubicBezTo>
                  <a:cubicBezTo>
                    <a:pt x="6612670" y="881119"/>
                    <a:pt x="6578615" y="896875"/>
                    <a:pt x="6511115" y="897151"/>
                  </a:cubicBezTo>
                  <a:cubicBezTo>
                    <a:pt x="6304359" y="897980"/>
                    <a:pt x="6097603" y="898810"/>
                    <a:pt x="5890847" y="899639"/>
                  </a:cubicBezTo>
                  <a:cubicBezTo>
                    <a:pt x="5869563" y="899639"/>
                    <a:pt x="5848279" y="899086"/>
                    <a:pt x="5828820" y="894663"/>
                  </a:cubicBezTo>
                  <a:cubicBezTo>
                    <a:pt x="5803280" y="888582"/>
                    <a:pt x="5795375" y="877802"/>
                    <a:pt x="5794158" y="865916"/>
                  </a:cubicBezTo>
                  <a:cubicBezTo>
                    <a:pt x="5789901" y="804827"/>
                    <a:pt x="5786253" y="743462"/>
                    <a:pt x="5782604" y="682374"/>
                  </a:cubicBezTo>
                  <a:lnTo>
                    <a:pt x="5782346" y="680811"/>
                  </a:lnTo>
                  <a:lnTo>
                    <a:pt x="5777512" y="656805"/>
                  </a:lnTo>
                  <a:lnTo>
                    <a:pt x="5778348" y="631513"/>
                  </a:lnTo>
                  <a:lnTo>
                    <a:pt x="5778347" y="631513"/>
                  </a:lnTo>
                  <a:cubicBezTo>
                    <a:pt x="5773483" y="598619"/>
                    <a:pt x="5773483" y="598619"/>
                    <a:pt x="5846455" y="598619"/>
                  </a:cubicBezTo>
                  <a:cubicBezTo>
                    <a:pt x="6092738" y="598619"/>
                    <a:pt x="6339021" y="598895"/>
                    <a:pt x="6585305" y="598342"/>
                  </a:cubicBezTo>
                  <a:close/>
                  <a:moveTo>
                    <a:pt x="1943020" y="598066"/>
                  </a:moveTo>
                  <a:cubicBezTo>
                    <a:pt x="1962479" y="598066"/>
                    <a:pt x="1968560" y="600001"/>
                    <a:pt x="1967953" y="609122"/>
                  </a:cubicBezTo>
                  <a:cubicBezTo>
                    <a:pt x="1966127" y="692325"/>
                    <a:pt x="1966127" y="775804"/>
                    <a:pt x="1965520" y="859005"/>
                  </a:cubicBezTo>
                  <a:cubicBezTo>
                    <a:pt x="1965520" y="884713"/>
                    <a:pt x="1945452" y="893557"/>
                    <a:pt x="1888291" y="893557"/>
                  </a:cubicBezTo>
                  <a:cubicBezTo>
                    <a:pt x="1659641" y="894663"/>
                    <a:pt x="1430994" y="895492"/>
                    <a:pt x="1201738" y="896598"/>
                  </a:cubicBezTo>
                  <a:cubicBezTo>
                    <a:pt x="1158562" y="896875"/>
                    <a:pt x="1137279" y="888029"/>
                    <a:pt x="1131198" y="866745"/>
                  </a:cubicBezTo>
                  <a:cubicBezTo>
                    <a:pt x="1130589" y="864810"/>
                    <a:pt x="1130589" y="867298"/>
                    <a:pt x="1130589" y="865363"/>
                  </a:cubicBezTo>
                  <a:cubicBezTo>
                    <a:pt x="1128157" y="777186"/>
                    <a:pt x="1129373" y="689008"/>
                    <a:pt x="1129982" y="600830"/>
                  </a:cubicBezTo>
                  <a:cubicBezTo>
                    <a:pt x="1129373" y="600554"/>
                    <a:pt x="1131198" y="599724"/>
                    <a:pt x="1132414" y="598895"/>
                  </a:cubicBezTo>
                  <a:cubicBezTo>
                    <a:pt x="1288089" y="598619"/>
                    <a:pt x="1444373" y="598619"/>
                    <a:pt x="1600048" y="598342"/>
                  </a:cubicBezTo>
                  <a:cubicBezTo>
                    <a:pt x="1714372" y="598342"/>
                    <a:pt x="1828696" y="598619"/>
                    <a:pt x="1943020" y="598066"/>
                  </a:cubicBezTo>
                  <a:close/>
                  <a:moveTo>
                    <a:pt x="4731189" y="446865"/>
                  </a:moveTo>
                  <a:cubicBezTo>
                    <a:pt x="5711457" y="447141"/>
                    <a:pt x="6691723" y="447141"/>
                    <a:pt x="7675031" y="447141"/>
                  </a:cubicBezTo>
                  <a:cubicBezTo>
                    <a:pt x="7594153" y="488880"/>
                    <a:pt x="7515100" y="529515"/>
                    <a:pt x="7437263" y="570425"/>
                  </a:cubicBezTo>
                  <a:cubicBezTo>
                    <a:pt x="7423275" y="577611"/>
                    <a:pt x="7409289" y="578993"/>
                    <a:pt x="7389830" y="578993"/>
                  </a:cubicBezTo>
                  <a:cubicBezTo>
                    <a:pt x="6614494" y="578717"/>
                    <a:pt x="5839159" y="578440"/>
                    <a:pt x="5063823" y="578164"/>
                  </a:cubicBezTo>
                  <a:cubicBezTo>
                    <a:pt x="5026728" y="578164"/>
                    <a:pt x="4983553" y="582587"/>
                    <a:pt x="4953148" y="575953"/>
                  </a:cubicBezTo>
                  <a:cubicBezTo>
                    <a:pt x="4922743" y="569042"/>
                    <a:pt x="4904499" y="551075"/>
                    <a:pt x="4881999" y="537531"/>
                  </a:cubicBezTo>
                  <a:cubicBezTo>
                    <a:pt x="4831526" y="508231"/>
                    <a:pt x="4781662" y="478653"/>
                    <a:pt x="4731797" y="449076"/>
                  </a:cubicBezTo>
                  <a:cubicBezTo>
                    <a:pt x="4731189" y="448800"/>
                    <a:pt x="4731797" y="448247"/>
                    <a:pt x="4731189" y="446865"/>
                  </a:cubicBezTo>
                  <a:close/>
                  <a:moveTo>
                    <a:pt x="20796" y="446588"/>
                  </a:moveTo>
                  <a:cubicBezTo>
                    <a:pt x="1005928" y="446588"/>
                    <a:pt x="1985588" y="446588"/>
                    <a:pt x="2969504" y="446588"/>
                  </a:cubicBezTo>
                  <a:cubicBezTo>
                    <a:pt x="2944572" y="459580"/>
                    <a:pt x="2921464" y="471189"/>
                    <a:pt x="2898965" y="483075"/>
                  </a:cubicBezTo>
                  <a:cubicBezTo>
                    <a:pt x="2841802" y="512376"/>
                    <a:pt x="2784640" y="541676"/>
                    <a:pt x="2728694" y="571253"/>
                  </a:cubicBezTo>
                  <a:cubicBezTo>
                    <a:pt x="2717748" y="577058"/>
                    <a:pt x="2706194" y="578993"/>
                    <a:pt x="2689775" y="578993"/>
                  </a:cubicBezTo>
                  <a:cubicBezTo>
                    <a:pt x="1883427" y="578717"/>
                    <a:pt x="1076469" y="578440"/>
                    <a:pt x="270119" y="578440"/>
                  </a:cubicBezTo>
                  <a:cubicBezTo>
                    <a:pt x="252485" y="578440"/>
                    <a:pt x="240932" y="576229"/>
                    <a:pt x="229984" y="569595"/>
                  </a:cubicBezTo>
                  <a:cubicBezTo>
                    <a:pt x="161877" y="528962"/>
                    <a:pt x="93161" y="488880"/>
                    <a:pt x="20796" y="446588"/>
                  </a:cubicBezTo>
                  <a:close/>
                  <a:moveTo>
                    <a:pt x="7668951" y="345419"/>
                  </a:moveTo>
                  <a:cubicBezTo>
                    <a:pt x="7693275" y="345419"/>
                    <a:pt x="7702397" y="347354"/>
                    <a:pt x="7699965" y="359240"/>
                  </a:cubicBezTo>
                  <a:cubicBezTo>
                    <a:pt x="7695709" y="380801"/>
                    <a:pt x="7693885" y="402362"/>
                    <a:pt x="7694492" y="424199"/>
                  </a:cubicBezTo>
                  <a:cubicBezTo>
                    <a:pt x="7695101" y="435256"/>
                    <a:pt x="7685979" y="436638"/>
                    <a:pt x="7664695" y="436361"/>
                  </a:cubicBezTo>
                  <a:cubicBezTo>
                    <a:pt x="7366723" y="436085"/>
                    <a:pt x="7068751" y="436085"/>
                    <a:pt x="6770779" y="436085"/>
                  </a:cubicBezTo>
                  <a:cubicBezTo>
                    <a:pt x="6095172" y="436085"/>
                    <a:pt x="5418957" y="436085"/>
                    <a:pt x="4743351" y="436361"/>
                  </a:cubicBezTo>
                  <a:cubicBezTo>
                    <a:pt x="4715378" y="436361"/>
                    <a:pt x="4704431" y="434150"/>
                    <a:pt x="4706256" y="420329"/>
                  </a:cubicBezTo>
                  <a:cubicBezTo>
                    <a:pt x="4709297" y="400151"/>
                    <a:pt x="4707473" y="379696"/>
                    <a:pt x="4705648" y="359517"/>
                  </a:cubicBezTo>
                  <a:cubicBezTo>
                    <a:pt x="4704431" y="348736"/>
                    <a:pt x="4710513" y="345972"/>
                    <a:pt x="4734837" y="345972"/>
                  </a:cubicBezTo>
                  <a:cubicBezTo>
                    <a:pt x="5089363" y="346248"/>
                    <a:pt x="5443889" y="346248"/>
                    <a:pt x="5799023" y="345972"/>
                  </a:cubicBezTo>
                  <a:cubicBezTo>
                    <a:pt x="5934023" y="345972"/>
                    <a:pt x="6068415" y="345972"/>
                    <a:pt x="6203414" y="345972"/>
                  </a:cubicBezTo>
                  <a:cubicBezTo>
                    <a:pt x="6204023" y="346248"/>
                    <a:pt x="6204023" y="345972"/>
                    <a:pt x="6204023" y="345695"/>
                  </a:cubicBezTo>
                  <a:cubicBezTo>
                    <a:pt x="6692333" y="345695"/>
                    <a:pt x="7180642" y="345695"/>
                    <a:pt x="7668951" y="345419"/>
                  </a:cubicBezTo>
                  <a:close/>
                  <a:moveTo>
                    <a:pt x="2964640" y="345419"/>
                  </a:moveTo>
                  <a:cubicBezTo>
                    <a:pt x="2988356" y="345419"/>
                    <a:pt x="2995046" y="347907"/>
                    <a:pt x="2993222" y="358687"/>
                  </a:cubicBezTo>
                  <a:cubicBezTo>
                    <a:pt x="2989573" y="381631"/>
                    <a:pt x="2988965" y="404573"/>
                    <a:pt x="2987749" y="427793"/>
                  </a:cubicBezTo>
                  <a:cubicBezTo>
                    <a:pt x="2987749" y="434150"/>
                    <a:pt x="2983492" y="437191"/>
                    <a:pt x="2968897" y="436361"/>
                  </a:cubicBezTo>
                  <a:cubicBezTo>
                    <a:pt x="2964032" y="436085"/>
                    <a:pt x="2958559" y="436361"/>
                    <a:pt x="2953694" y="436361"/>
                  </a:cubicBezTo>
                  <a:cubicBezTo>
                    <a:pt x="1981939" y="436361"/>
                    <a:pt x="1010185" y="436361"/>
                    <a:pt x="39039" y="436638"/>
                  </a:cubicBezTo>
                  <a:cubicBezTo>
                    <a:pt x="8634" y="436638"/>
                    <a:pt x="-1096" y="433597"/>
                    <a:pt x="728" y="419500"/>
                  </a:cubicBezTo>
                  <a:cubicBezTo>
                    <a:pt x="3161" y="399322"/>
                    <a:pt x="2553" y="378866"/>
                    <a:pt x="120" y="358687"/>
                  </a:cubicBezTo>
                  <a:cubicBezTo>
                    <a:pt x="-1096" y="347630"/>
                    <a:pt x="6809" y="346248"/>
                    <a:pt x="28701" y="346248"/>
                  </a:cubicBezTo>
                  <a:cubicBezTo>
                    <a:pt x="518227" y="346525"/>
                    <a:pt x="1007144" y="346525"/>
                    <a:pt x="1496671" y="346525"/>
                  </a:cubicBezTo>
                  <a:cubicBezTo>
                    <a:pt x="1496671" y="346248"/>
                    <a:pt x="1496671" y="345972"/>
                    <a:pt x="1496671" y="345695"/>
                  </a:cubicBezTo>
                  <a:cubicBezTo>
                    <a:pt x="1986195" y="345695"/>
                    <a:pt x="2475115" y="345695"/>
                    <a:pt x="2964640" y="345419"/>
                  </a:cubicBezTo>
                  <a:close/>
                  <a:moveTo>
                    <a:pt x="3850172" y="103055"/>
                  </a:moveTo>
                  <a:cubicBezTo>
                    <a:pt x="3756004" y="103055"/>
                    <a:pt x="3679665" y="179394"/>
                    <a:pt x="3679665" y="273562"/>
                  </a:cubicBezTo>
                  <a:lnTo>
                    <a:pt x="3679665" y="599054"/>
                  </a:lnTo>
                  <a:lnTo>
                    <a:pt x="3738485" y="599054"/>
                  </a:lnTo>
                  <a:lnTo>
                    <a:pt x="3850173" y="223783"/>
                  </a:lnTo>
                  <a:lnTo>
                    <a:pt x="3961861" y="599054"/>
                  </a:lnTo>
                  <a:lnTo>
                    <a:pt x="4020679" y="599054"/>
                  </a:lnTo>
                  <a:lnTo>
                    <a:pt x="4020679" y="273562"/>
                  </a:lnTo>
                  <a:cubicBezTo>
                    <a:pt x="4020679" y="179394"/>
                    <a:pt x="3944340" y="103055"/>
                    <a:pt x="3850172" y="103055"/>
                  </a:cubicBezTo>
                  <a:close/>
                  <a:moveTo>
                    <a:pt x="3841577" y="133"/>
                  </a:moveTo>
                  <a:cubicBezTo>
                    <a:pt x="3867222" y="-433"/>
                    <a:pt x="3894131" y="793"/>
                    <a:pt x="3922407" y="4042"/>
                  </a:cubicBezTo>
                  <a:cubicBezTo>
                    <a:pt x="4009975" y="13992"/>
                    <a:pt x="4061056" y="42740"/>
                    <a:pt x="4098758" y="77845"/>
                  </a:cubicBezTo>
                  <a:cubicBezTo>
                    <a:pt x="4118217" y="95812"/>
                    <a:pt x="4118826" y="115162"/>
                    <a:pt x="4121866" y="134235"/>
                  </a:cubicBezTo>
                  <a:cubicBezTo>
                    <a:pt x="4133420" y="211908"/>
                    <a:pt x="4143150" y="289582"/>
                    <a:pt x="4154704" y="366979"/>
                  </a:cubicBezTo>
                  <a:cubicBezTo>
                    <a:pt x="4165650" y="444929"/>
                    <a:pt x="4177813" y="523156"/>
                    <a:pt x="4189366" y="601106"/>
                  </a:cubicBezTo>
                  <a:cubicBezTo>
                    <a:pt x="4198488" y="664129"/>
                    <a:pt x="4206393" y="726876"/>
                    <a:pt x="4215515" y="789900"/>
                  </a:cubicBezTo>
                  <a:cubicBezTo>
                    <a:pt x="4226461" y="867850"/>
                    <a:pt x="4238623" y="946076"/>
                    <a:pt x="4250177" y="1024026"/>
                  </a:cubicBezTo>
                  <a:cubicBezTo>
                    <a:pt x="4253826" y="1050562"/>
                    <a:pt x="4256867" y="1077375"/>
                    <a:pt x="4261122" y="1103911"/>
                  </a:cubicBezTo>
                  <a:cubicBezTo>
                    <a:pt x="4261731" y="1108887"/>
                    <a:pt x="4259298" y="1110545"/>
                    <a:pt x="4248960" y="1110269"/>
                  </a:cubicBezTo>
                  <a:cubicBezTo>
                    <a:pt x="4242880" y="1109992"/>
                    <a:pt x="4236799" y="1110269"/>
                    <a:pt x="4230718" y="1110269"/>
                  </a:cubicBezTo>
                  <a:cubicBezTo>
                    <a:pt x="4101191" y="1110269"/>
                    <a:pt x="3971056" y="1110269"/>
                    <a:pt x="3841530" y="1110269"/>
                  </a:cubicBezTo>
                  <a:cubicBezTo>
                    <a:pt x="3840921" y="1109992"/>
                    <a:pt x="3840921" y="1109716"/>
                    <a:pt x="3840921" y="1109716"/>
                  </a:cubicBezTo>
                  <a:cubicBezTo>
                    <a:pt x="3711394" y="1109716"/>
                    <a:pt x="3581260" y="1109439"/>
                    <a:pt x="3451733" y="1109992"/>
                  </a:cubicBezTo>
                  <a:cubicBezTo>
                    <a:pt x="3430450" y="1109992"/>
                    <a:pt x="3421936" y="1108610"/>
                    <a:pt x="3423760" y="1097554"/>
                  </a:cubicBezTo>
                  <a:cubicBezTo>
                    <a:pt x="3435922" y="1016287"/>
                    <a:pt x="3447476" y="935020"/>
                    <a:pt x="3459031" y="853753"/>
                  </a:cubicBezTo>
                  <a:cubicBezTo>
                    <a:pt x="3468152" y="788517"/>
                    <a:pt x="3476666" y="723283"/>
                    <a:pt x="3485178" y="658048"/>
                  </a:cubicBezTo>
                  <a:cubicBezTo>
                    <a:pt x="3496125" y="576781"/>
                    <a:pt x="3508287" y="495514"/>
                    <a:pt x="3519233" y="414247"/>
                  </a:cubicBezTo>
                  <a:lnTo>
                    <a:pt x="3539639" y="266043"/>
                  </a:lnTo>
                  <a:lnTo>
                    <a:pt x="3539639" y="199174"/>
                  </a:lnTo>
                  <a:cubicBezTo>
                    <a:pt x="3539639" y="174174"/>
                    <a:pt x="3544706" y="150357"/>
                    <a:pt x="3553869" y="128694"/>
                  </a:cubicBezTo>
                  <a:lnTo>
                    <a:pt x="3559957" y="119664"/>
                  </a:lnTo>
                  <a:lnTo>
                    <a:pt x="3560584" y="115162"/>
                  </a:lnTo>
                  <a:lnTo>
                    <a:pt x="3579381" y="90855"/>
                  </a:lnTo>
                  <a:lnTo>
                    <a:pt x="3592673" y="71140"/>
                  </a:lnTo>
                  <a:cubicBezTo>
                    <a:pt x="3625440" y="38373"/>
                    <a:pt x="3670707" y="18106"/>
                    <a:pt x="3720707" y="18106"/>
                  </a:cubicBezTo>
                  <a:lnTo>
                    <a:pt x="3723033" y="18106"/>
                  </a:lnTo>
                  <a:lnTo>
                    <a:pt x="3734353" y="14005"/>
                  </a:lnTo>
                  <a:cubicBezTo>
                    <a:pt x="3767486" y="5863"/>
                    <a:pt x="3803110" y="982"/>
                    <a:pt x="3841577" y="133"/>
                  </a:cubicBezTo>
                  <a:close/>
                </a:path>
              </a:pathLst>
            </a:custGeom>
            <a:solidFill>
              <a:schemeClr val="accent2"/>
            </a:solidFill>
            <a:ln w="5254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0" name="Rectangle 21">
            <a:extLst>
              <a:ext uri="{FF2B5EF4-FFF2-40B4-BE49-F238E27FC236}">
                <a16:creationId xmlns:a16="http://schemas.microsoft.com/office/drawing/2014/main" id="{0CA71194-DC32-D1A1-E6FF-8A6D0CE1B098}"/>
              </a:ext>
            </a:extLst>
          </p:cNvPr>
          <p:cNvSpPr/>
          <p:nvPr/>
        </p:nvSpPr>
        <p:spPr>
          <a:xfrm>
            <a:off x="1091686" y="5515178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1" name="Block Arc 10">
            <a:extLst>
              <a:ext uri="{FF2B5EF4-FFF2-40B4-BE49-F238E27FC236}">
                <a16:creationId xmlns:a16="http://schemas.microsoft.com/office/drawing/2014/main" id="{9986C7A7-E257-1CC3-C72B-EC7D6E37F401}"/>
              </a:ext>
            </a:extLst>
          </p:cNvPr>
          <p:cNvSpPr/>
          <p:nvPr/>
        </p:nvSpPr>
        <p:spPr>
          <a:xfrm>
            <a:off x="5124360" y="2038635"/>
            <a:ext cx="498722" cy="338554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32" name="Rectangle 7">
            <a:extLst>
              <a:ext uri="{FF2B5EF4-FFF2-40B4-BE49-F238E27FC236}">
                <a16:creationId xmlns:a16="http://schemas.microsoft.com/office/drawing/2014/main" id="{94C9A4AC-1FF8-01A0-D434-3AC34F47887F}"/>
              </a:ext>
            </a:extLst>
          </p:cNvPr>
          <p:cNvSpPr/>
          <p:nvPr/>
        </p:nvSpPr>
        <p:spPr>
          <a:xfrm>
            <a:off x="6297991" y="1972128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33" name="Block Arc 11">
            <a:extLst>
              <a:ext uri="{FF2B5EF4-FFF2-40B4-BE49-F238E27FC236}">
                <a16:creationId xmlns:a16="http://schemas.microsoft.com/office/drawing/2014/main" id="{19FDF2A2-FBE0-88C7-E234-D503D7B7133D}"/>
              </a:ext>
            </a:extLst>
          </p:cNvPr>
          <p:cNvSpPr/>
          <p:nvPr/>
        </p:nvSpPr>
        <p:spPr>
          <a:xfrm rot="10800000">
            <a:off x="10780209" y="539645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5282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45725" y="148094"/>
            <a:ext cx="11573197" cy="724247"/>
          </a:xfrm>
        </p:spPr>
        <p:txBody>
          <a:bodyPr>
            <a:normAutofit fontScale="92500"/>
          </a:bodyPr>
          <a:lstStyle/>
          <a:p>
            <a:r>
              <a:rPr lang="en-US" sz="4000" b="1" u="sng" dirty="0"/>
              <a:t>Indicators show the recession is just starting…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ABB4576-38EB-4C3F-972D-55228FF1E7F6}"/>
              </a:ext>
            </a:extLst>
          </p:cNvPr>
          <p:cNvGrpSpPr/>
          <p:nvPr/>
        </p:nvGrpSpPr>
        <p:grpSpPr>
          <a:xfrm>
            <a:off x="5493480" y="6257111"/>
            <a:ext cx="6225441" cy="261380"/>
            <a:chOff x="3881029" y="3284984"/>
            <a:chExt cx="6164578" cy="216024"/>
          </a:xfrm>
        </p:grpSpPr>
        <p:sp>
          <p:nvSpPr>
            <p:cNvPr id="5" name="Right Arrow 4">
              <a:extLst>
                <a:ext uri="{FF2B5EF4-FFF2-40B4-BE49-F238E27FC236}">
                  <a16:creationId xmlns:a16="http://schemas.microsoft.com/office/drawing/2014/main" id="{2FD94B56-38E5-43C2-A503-D05CC07A4BEC}"/>
                </a:ext>
              </a:extLst>
            </p:cNvPr>
            <p:cNvSpPr/>
            <p:nvPr/>
          </p:nvSpPr>
          <p:spPr>
            <a:xfrm>
              <a:off x="4025045" y="3284984"/>
              <a:ext cx="6020562" cy="216024"/>
            </a:xfrm>
            <a:prstGeom prst="rightArrow">
              <a:avLst>
                <a:gd name="adj1" fmla="val 45068"/>
                <a:gd name="adj2" fmla="val 66644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3FCE00C-FDEC-48BC-91E1-71610DBC87BF}"/>
                </a:ext>
              </a:extLst>
            </p:cNvPr>
            <p:cNvSpPr/>
            <p:nvPr/>
          </p:nvSpPr>
          <p:spPr>
            <a:xfrm>
              <a:off x="3881029" y="3284984"/>
              <a:ext cx="216024" cy="216024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5ED9E26-5001-44DB-A392-BD0A98802160}"/>
              </a:ext>
            </a:extLst>
          </p:cNvPr>
          <p:cNvGrpSpPr/>
          <p:nvPr/>
        </p:nvGrpSpPr>
        <p:grpSpPr>
          <a:xfrm>
            <a:off x="955589" y="2060069"/>
            <a:ext cx="206152" cy="206152"/>
            <a:chOff x="2411760" y="3708613"/>
            <a:chExt cx="206152" cy="206152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7521D283-1D59-4580-9F80-5B7B637ADB44}"/>
                </a:ext>
              </a:extLst>
            </p:cNvPr>
            <p:cNvSpPr/>
            <p:nvPr/>
          </p:nvSpPr>
          <p:spPr>
            <a:xfrm>
              <a:off x="2411760" y="3708613"/>
              <a:ext cx="206152" cy="20615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25" name="Chevron 34">
              <a:extLst>
                <a:ext uri="{FF2B5EF4-FFF2-40B4-BE49-F238E27FC236}">
                  <a16:creationId xmlns:a16="http://schemas.microsoft.com/office/drawing/2014/main" id="{2DAAC042-6782-4A59-BA0A-3C0299249E4E}"/>
                </a:ext>
              </a:extLst>
            </p:cNvPr>
            <p:cNvSpPr/>
            <p:nvPr/>
          </p:nvSpPr>
          <p:spPr>
            <a:xfrm>
              <a:off x="2478836" y="3755880"/>
              <a:ext cx="72000" cy="108000"/>
            </a:xfrm>
            <a:prstGeom prst="chevron">
              <a:avLst>
                <a:gd name="adj" fmla="val 65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6" name="그룹 10">
            <a:extLst>
              <a:ext uri="{FF2B5EF4-FFF2-40B4-BE49-F238E27FC236}">
                <a16:creationId xmlns:a16="http://schemas.microsoft.com/office/drawing/2014/main" id="{6C55FD25-E26F-4543-B13C-9D7A4C74776A}"/>
              </a:ext>
            </a:extLst>
          </p:cNvPr>
          <p:cNvGrpSpPr/>
          <p:nvPr/>
        </p:nvGrpSpPr>
        <p:grpSpPr>
          <a:xfrm>
            <a:off x="1214922" y="2024646"/>
            <a:ext cx="3886918" cy="1108898"/>
            <a:chOff x="1214921" y="2335710"/>
            <a:chExt cx="3886918" cy="1108898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8E10319D-D8FF-4A45-BF19-E067267E8ACE}"/>
                </a:ext>
              </a:extLst>
            </p:cNvPr>
            <p:cNvSpPr txBox="1"/>
            <p:nvPr/>
          </p:nvSpPr>
          <p:spPr>
            <a:xfrm>
              <a:off x="1214922" y="2335710"/>
              <a:ext cx="388691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1"/>
                  </a:solidFill>
                </a:rPr>
                <a:t>PMI</a:t>
              </a:r>
              <a:endParaRPr lang="ko-KR" altLang="en-US" sz="1200" b="1" dirty="0">
                <a:solidFill>
                  <a:schemeClr val="accent1"/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079C447-C497-464C-80DC-E19539C61D51}"/>
                </a:ext>
              </a:extLst>
            </p:cNvPr>
            <p:cNvSpPr txBox="1"/>
            <p:nvPr/>
          </p:nvSpPr>
          <p:spPr>
            <a:xfrm>
              <a:off x="1214921" y="2613611"/>
              <a:ext cx="388691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Measures the number of manufacturing activity leads that were produced in the previous month. This data is considered a very important economic and confidence measure.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34E6C7A-C10E-4068-AD03-C55BBDF6ADA2}"/>
              </a:ext>
            </a:extLst>
          </p:cNvPr>
          <p:cNvGrpSpPr/>
          <p:nvPr/>
        </p:nvGrpSpPr>
        <p:grpSpPr>
          <a:xfrm>
            <a:off x="955589" y="4296269"/>
            <a:ext cx="206152" cy="206152"/>
            <a:chOff x="2411760" y="3708613"/>
            <a:chExt cx="206152" cy="206152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CC8F6F06-F170-4651-A2E3-8D840FB18890}"/>
                </a:ext>
              </a:extLst>
            </p:cNvPr>
            <p:cNvSpPr/>
            <p:nvPr/>
          </p:nvSpPr>
          <p:spPr>
            <a:xfrm>
              <a:off x="2411760" y="3708613"/>
              <a:ext cx="206152" cy="20615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31" name="Chevron 54">
              <a:extLst>
                <a:ext uri="{FF2B5EF4-FFF2-40B4-BE49-F238E27FC236}">
                  <a16:creationId xmlns:a16="http://schemas.microsoft.com/office/drawing/2014/main" id="{68E64F21-DC06-4E3D-A2BC-576F4FA288EC}"/>
                </a:ext>
              </a:extLst>
            </p:cNvPr>
            <p:cNvSpPr/>
            <p:nvPr/>
          </p:nvSpPr>
          <p:spPr>
            <a:xfrm>
              <a:off x="2478836" y="3755880"/>
              <a:ext cx="72000" cy="108000"/>
            </a:xfrm>
            <a:prstGeom prst="chevron">
              <a:avLst>
                <a:gd name="adj" fmla="val 65228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2" name="그룹 11">
            <a:extLst>
              <a:ext uri="{FF2B5EF4-FFF2-40B4-BE49-F238E27FC236}">
                <a16:creationId xmlns:a16="http://schemas.microsoft.com/office/drawing/2014/main" id="{DA7BF0E1-C5B6-4B28-B406-99722938F878}"/>
              </a:ext>
            </a:extLst>
          </p:cNvPr>
          <p:cNvGrpSpPr/>
          <p:nvPr/>
        </p:nvGrpSpPr>
        <p:grpSpPr>
          <a:xfrm>
            <a:off x="1214922" y="4245290"/>
            <a:ext cx="3886918" cy="1478230"/>
            <a:chOff x="1214921" y="3415830"/>
            <a:chExt cx="3886918" cy="1478230"/>
          </a:xfrm>
        </p:grpSpPr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0BF1B89-DAF7-4806-BC0D-40DBDACF09EB}"/>
                </a:ext>
              </a:extLst>
            </p:cNvPr>
            <p:cNvSpPr txBox="1"/>
            <p:nvPr/>
          </p:nvSpPr>
          <p:spPr>
            <a:xfrm>
              <a:off x="1214922" y="3415830"/>
              <a:ext cx="3886917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accent2"/>
                  </a:solidFill>
                </a:rPr>
                <a:t>10Y Bond minus 2Y Bond Spread</a:t>
              </a:r>
              <a:endParaRPr lang="ko-KR" altLang="en-US" sz="1200" b="1" dirty="0">
                <a:solidFill>
                  <a:schemeClr val="accent2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457E830-2A61-4F59-853F-E5B408F48952}"/>
                </a:ext>
              </a:extLst>
            </p:cNvPr>
            <p:cNvSpPr txBox="1"/>
            <p:nvPr/>
          </p:nvSpPr>
          <p:spPr>
            <a:xfrm>
              <a:off x="1214921" y="3693731"/>
              <a:ext cx="388691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With increases in interest rates the value of all assets such as bonds go down. Due to this expected interest rate hike, investors who held US 2 year treasury bonds start selling them. The sell-off brings down the price of 2 year US treasury bonds. Decline in price results in increases in yield.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pic>
        <p:nvPicPr>
          <p:cNvPr id="41" name="Content Placeholder 4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3EDE013E-CFB3-C128-DF20-0F9BE7E666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2072" y="1077238"/>
            <a:ext cx="6370465" cy="5179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930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12319" y="191228"/>
            <a:ext cx="11573197" cy="724247"/>
          </a:xfrm>
        </p:spPr>
        <p:txBody>
          <a:bodyPr>
            <a:normAutofit/>
          </a:bodyPr>
          <a:lstStyle/>
          <a:p>
            <a:r>
              <a:rPr lang="en-US" sz="4000" b="1" u="sng" dirty="0"/>
              <a:t>Current Market Conditions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35B4938-726B-4488-8D96-1F82C771F98B}"/>
              </a:ext>
            </a:extLst>
          </p:cNvPr>
          <p:cNvSpPr/>
          <p:nvPr/>
        </p:nvSpPr>
        <p:spPr>
          <a:xfrm>
            <a:off x="444907" y="5648735"/>
            <a:ext cx="1417785" cy="878025"/>
          </a:xfrm>
          <a:custGeom>
            <a:avLst/>
            <a:gdLst>
              <a:gd name="connsiteX0" fmla="*/ 0 w 6857999"/>
              <a:gd name="connsiteY0" fmla="*/ 385763 h 4280892"/>
              <a:gd name="connsiteX1" fmla="*/ 0 w 6857999"/>
              <a:gd name="connsiteY1" fmla="*/ 294680 h 4280892"/>
              <a:gd name="connsiteX2" fmla="*/ 19288 w 6857999"/>
              <a:gd name="connsiteY2" fmla="*/ 183773 h 4280892"/>
              <a:gd name="connsiteX3" fmla="*/ 31075 w 6857999"/>
              <a:gd name="connsiteY3" fmla="*/ 199846 h 4280892"/>
              <a:gd name="connsiteX4" fmla="*/ 38040 w 6857999"/>
              <a:gd name="connsiteY4" fmla="*/ 311825 h 4280892"/>
              <a:gd name="connsiteX5" fmla="*/ 56793 w 6857999"/>
              <a:gd name="connsiteY5" fmla="*/ 392192 h 4280892"/>
              <a:gd name="connsiteX6" fmla="*/ 106085 w 6857999"/>
              <a:gd name="connsiteY6" fmla="*/ 413623 h 4280892"/>
              <a:gd name="connsiteX7" fmla="*/ 169843 w 6857999"/>
              <a:gd name="connsiteY7" fmla="*/ 380941 h 4280892"/>
              <a:gd name="connsiteX8" fmla="*/ 362188 w 6857999"/>
              <a:gd name="connsiteY8" fmla="*/ 227707 h 4280892"/>
              <a:gd name="connsiteX9" fmla="*/ 648295 w 6857999"/>
              <a:gd name="connsiteY9" fmla="*/ 0 h 4280892"/>
              <a:gd name="connsiteX10" fmla="*/ 685800 w 6857999"/>
              <a:gd name="connsiteY10" fmla="*/ 0 h 4280892"/>
              <a:gd name="connsiteX11" fmla="*/ 727591 w 6857999"/>
              <a:gd name="connsiteY11" fmla="*/ 27325 h 4280892"/>
              <a:gd name="connsiteX12" fmla="*/ 750094 w 6857999"/>
              <a:gd name="connsiteY12" fmla="*/ 152698 h 4280892"/>
              <a:gd name="connsiteX13" fmla="*/ 643473 w 6857999"/>
              <a:gd name="connsiteY13" fmla="*/ 530423 h 4280892"/>
              <a:gd name="connsiteX14" fmla="*/ 752773 w 6857999"/>
              <a:gd name="connsiteY14" fmla="*/ 862608 h 4280892"/>
              <a:gd name="connsiteX15" fmla="*/ 1143893 w 6857999"/>
              <a:gd name="connsiteY15" fmla="*/ 1106388 h 4280892"/>
              <a:gd name="connsiteX16" fmla="*/ 1171754 w 6857999"/>
              <a:gd name="connsiteY16" fmla="*/ 1099959 h 4280892"/>
              <a:gd name="connsiteX17" fmla="*/ 1309449 w 6857999"/>
              <a:gd name="connsiteY17" fmla="*/ 1012627 h 4280892"/>
              <a:gd name="connsiteX18" fmla="*/ 1481971 w 6857999"/>
              <a:gd name="connsiteY18" fmla="*/ 971907 h 4280892"/>
              <a:gd name="connsiteX19" fmla="*/ 1717715 w 6857999"/>
              <a:gd name="connsiteY19" fmla="*/ 966549 h 4280892"/>
              <a:gd name="connsiteX20" fmla="*/ 2466201 w 6857999"/>
              <a:gd name="connsiteY20" fmla="*/ 872788 h 4280892"/>
              <a:gd name="connsiteX21" fmla="*/ 2814995 w 6857999"/>
              <a:gd name="connsiteY21" fmla="*/ 758131 h 4280892"/>
              <a:gd name="connsiteX22" fmla="*/ 2988052 w 6857999"/>
              <a:gd name="connsiteY22" fmla="*/ 681514 h 4280892"/>
              <a:gd name="connsiteX23" fmla="*/ 3538835 w 6857999"/>
              <a:gd name="connsiteY23" fmla="*/ 482203 h 4280892"/>
              <a:gd name="connsiteX24" fmla="*/ 4148554 w 6857999"/>
              <a:gd name="connsiteY24" fmla="*/ 397550 h 4280892"/>
              <a:gd name="connsiteX25" fmla="*/ 4542889 w 6857999"/>
              <a:gd name="connsiteY25" fmla="*/ 503634 h 4280892"/>
              <a:gd name="connsiteX26" fmla="*/ 5078671 w 6857999"/>
              <a:gd name="connsiteY26" fmla="*/ 733485 h 4280892"/>
              <a:gd name="connsiteX27" fmla="*/ 5504617 w 6857999"/>
              <a:gd name="connsiteY27" fmla="*/ 1057096 h 4280892"/>
              <a:gd name="connsiteX28" fmla="*/ 5889307 w 6857999"/>
              <a:gd name="connsiteY28" fmla="*/ 1495901 h 4280892"/>
              <a:gd name="connsiteX29" fmla="*/ 5910739 w 6857999"/>
              <a:gd name="connsiteY29" fmla="*/ 1520547 h 4280892"/>
              <a:gd name="connsiteX30" fmla="*/ 6204347 w 6857999"/>
              <a:gd name="connsiteY30" fmla="*/ 1357670 h 4280892"/>
              <a:gd name="connsiteX31" fmla="*/ 6438483 w 6857999"/>
              <a:gd name="connsiteY31" fmla="*/ 1313200 h 4280892"/>
              <a:gd name="connsiteX32" fmla="*/ 6787813 w 6857999"/>
              <a:gd name="connsiteY32" fmla="*/ 1247299 h 4280892"/>
              <a:gd name="connsiteX33" fmla="*/ 6858000 w 6857999"/>
              <a:gd name="connsiteY33" fmla="*/ 1232833 h 4280892"/>
              <a:gd name="connsiteX34" fmla="*/ 6858000 w 6857999"/>
              <a:gd name="connsiteY34" fmla="*/ 1243548 h 4280892"/>
              <a:gd name="connsiteX35" fmla="*/ 6701016 w 6857999"/>
              <a:gd name="connsiteY35" fmla="*/ 1390352 h 4280892"/>
              <a:gd name="connsiteX36" fmla="*/ 6473309 w 6857999"/>
              <a:gd name="connsiteY36" fmla="*/ 1482507 h 4280892"/>
              <a:gd name="connsiteX37" fmla="*/ 6267033 w 6857999"/>
              <a:gd name="connsiteY37" fmla="*/ 1586448 h 4280892"/>
              <a:gd name="connsiteX38" fmla="*/ 6249353 w 6857999"/>
              <a:gd name="connsiteY38" fmla="*/ 1602522 h 4280892"/>
              <a:gd name="connsiteX39" fmla="*/ 6377405 w 6857999"/>
              <a:gd name="connsiteY39" fmla="*/ 1627168 h 4280892"/>
              <a:gd name="connsiteX40" fmla="*/ 6774418 w 6857999"/>
              <a:gd name="connsiteY40" fmla="*/ 1617524 h 4280892"/>
              <a:gd name="connsiteX41" fmla="*/ 6791563 w 6857999"/>
              <a:gd name="connsiteY41" fmla="*/ 1618595 h 4280892"/>
              <a:gd name="connsiteX42" fmla="*/ 6787277 w 6857999"/>
              <a:gd name="connsiteY42" fmla="*/ 1640027 h 4280892"/>
              <a:gd name="connsiteX43" fmla="*/ 6644223 w 6857999"/>
              <a:gd name="connsiteY43" fmla="*/ 1735931 h 4280892"/>
              <a:gd name="connsiteX44" fmla="*/ 6345258 w 6857999"/>
              <a:gd name="connsiteY44" fmla="*/ 1795403 h 4280892"/>
              <a:gd name="connsiteX45" fmla="*/ 6196310 w 6857999"/>
              <a:gd name="connsiteY45" fmla="*/ 1828621 h 4280892"/>
              <a:gd name="connsiteX46" fmla="*/ 6195775 w 6857999"/>
              <a:gd name="connsiteY46" fmla="*/ 1835587 h 4280892"/>
              <a:gd name="connsiteX47" fmla="*/ 6201668 w 6857999"/>
              <a:gd name="connsiteY47" fmla="*/ 1844695 h 4280892"/>
              <a:gd name="connsiteX48" fmla="*/ 6279356 w 6857999"/>
              <a:gd name="connsiteY48" fmla="*/ 2128659 h 4280892"/>
              <a:gd name="connsiteX49" fmla="*/ 6220956 w 6857999"/>
              <a:gd name="connsiteY49" fmla="*/ 2187059 h 4280892"/>
              <a:gd name="connsiteX50" fmla="*/ 6104692 w 6857999"/>
              <a:gd name="connsiteY50" fmla="*/ 2246531 h 4280892"/>
              <a:gd name="connsiteX51" fmla="*/ 5831443 w 6857999"/>
              <a:gd name="connsiteY51" fmla="*/ 2595860 h 4280892"/>
              <a:gd name="connsiteX52" fmla="*/ 5682496 w 6857999"/>
              <a:gd name="connsiteY52" fmla="*/ 2894826 h 4280892"/>
              <a:gd name="connsiteX53" fmla="*/ 5555516 w 6857999"/>
              <a:gd name="connsiteY53" fmla="*/ 2977872 h 4280892"/>
              <a:gd name="connsiteX54" fmla="*/ 5404425 w 6857999"/>
              <a:gd name="connsiteY54" fmla="*/ 2959120 h 4280892"/>
              <a:gd name="connsiteX55" fmla="*/ 5351919 w 6857999"/>
              <a:gd name="connsiteY55" fmla="*/ 2967157 h 4280892"/>
              <a:gd name="connsiteX56" fmla="*/ 5217438 w 6857999"/>
              <a:gd name="connsiteY56" fmla="*/ 2914650 h 4280892"/>
              <a:gd name="connsiteX57" fmla="*/ 5168682 w 6857999"/>
              <a:gd name="connsiteY57" fmla="*/ 2826246 h 4280892"/>
              <a:gd name="connsiteX58" fmla="*/ 5089922 w 6857999"/>
              <a:gd name="connsiteY58" fmla="*/ 2592110 h 4280892"/>
              <a:gd name="connsiteX59" fmla="*/ 5090993 w 6857999"/>
              <a:gd name="connsiteY59" fmla="*/ 2573357 h 4280892"/>
              <a:gd name="connsiteX60" fmla="*/ 5060990 w 6857999"/>
              <a:gd name="connsiteY60" fmla="*/ 2535853 h 4280892"/>
              <a:gd name="connsiteX61" fmla="*/ 4976336 w 6857999"/>
              <a:gd name="connsiteY61" fmla="*/ 2532102 h 4280892"/>
              <a:gd name="connsiteX62" fmla="*/ 4941510 w 6857999"/>
              <a:gd name="connsiteY62" fmla="*/ 2543889 h 4280892"/>
              <a:gd name="connsiteX63" fmla="*/ 4831675 w 6857999"/>
              <a:gd name="connsiteY63" fmla="*/ 2641937 h 4280892"/>
              <a:gd name="connsiteX64" fmla="*/ 4483954 w 6857999"/>
              <a:gd name="connsiteY64" fmla="*/ 2746415 h 4280892"/>
              <a:gd name="connsiteX65" fmla="*/ 4415909 w 6857999"/>
              <a:gd name="connsiteY65" fmla="*/ 2740521 h 4280892"/>
              <a:gd name="connsiteX66" fmla="*/ 4428768 w 6857999"/>
              <a:gd name="connsiteY66" fmla="*/ 2784455 h 4280892"/>
              <a:gd name="connsiteX67" fmla="*/ 4543425 w 6857999"/>
              <a:gd name="connsiteY67" fmla="*/ 3031450 h 4280892"/>
              <a:gd name="connsiteX68" fmla="*/ 4561106 w 6857999"/>
              <a:gd name="connsiteY68" fmla="*/ 3171825 h 4280892"/>
              <a:gd name="connsiteX69" fmla="*/ 4536460 w 6857999"/>
              <a:gd name="connsiteY69" fmla="*/ 3566160 h 4280892"/>
              <a:gd name="connsiteX70" fmla="*/ 4512885 w 6857999"/>
              <a:gd name="connsiteY70" fmla="*/ 3666351 h 4280892"/>
              <a:gd name="connsiteX71" fmla="*/ 4464665 w 6857999"/>
              <a:gd name="connsiteY71" fmla="*/ 3719929 h 4280892"/>
              <a:gd name="connsiteX72" fmla="*/ 4225707 w 6857999"/>
              <a:gd name="connsiteY72" fmla="*/ 3939064 h 4280892"/>
              <a:gd name="connsiteX73" fmla="*/ 4172664 w 6857999"/>
              <a:gd name="connsiteY73" fmla="*/ 3994249 h 4280892"/>
              <a:gd name="connsiteX74" fmla="*/ 4166235 w 6857999"/>
              <a:gd name="connsiteY74" fmla="*/ 3958352 h 4280892"/>
              <a:gd name="connsiteX75" fmla="*/ 4151769 w 6857999"/>
              <a:gd name="connsiteY75" fmla="*/ 3836194 h 4280892"/>
              <a:gd name="connsiteX76" fmla="*/ 4193560 w 6857999"/>
              <a:gd name="connsiteY76" fmla="*/ 3699034 h 4280892"/>
              <a:gd name="connsiteX77" fmla="*/ 4251424 w 6857999"/>
              <a:gd name="connsiteY77" fmla="*/ 3642241 h 4280892"/>
              <a:gd name="connsiteX78" fmla="*/ 4287857 w 6857999"/>
              <a:gd name="connsiteY78" fmla="*/ 3568839 h 4280892"/>
              <a:gd name="connsiteX79" fmla="*/ 4299109 w 6857999"/>
              <a:gd name="connsiteY79" fmla="*/ 3544729 h 4280892"/>
              <a:gd name="connsiteX80" fmla="*/ 4343579 w 6857999"/>
              <a:gd name="connsiteY80" fmla="*/ 3332560 h 4280892"/>
              <a:gd name="connsiteX81" fmla="*/ 4320004 w 6857999"/>
              <a:gd name="connsiteY81" fmla="*/ 3237726 h 4280892"/>
              <a:gd name="connsiteX82" fmla="*/ 3988891 w 6857999"/>
              <a:gd name="connsiteY82" fmla="*/ 2902327 h 4280892"/>
              <a:gd name="connsiteX83" fmla="*/ 3910131 w 6857999"/>
              <a:gd name="connsiteY83" fmla="*/ 2934474 h 4280892"/>
              <a:gd name="connsiteX84" fmla="*/ 3910667 w 6857999"/>
              <a:gd name="connsiteY84" fmla="*/ 3173432 h 4280892"/>
              <a:gd name="connsiteX85" fmla="*/ 3930491 w 6857999"/>
              <a:gd name="connsiteY85" fmla="*/ 3329345 h 4280892"/>
              <a:gd name="connsiteX86" fmla="*/ 3931027 w 6857999"/>
              <a:gd name="connsiteY86" fmla="*/ 3424714 h 4280892"/>
              <a:gd name="connsiteX87" fmla="*/ 3949779 w 6857999"/>
              <a:gd name="connsiteY87" fmla="*/ 3727430 h 4280892"/>
              <a:gd name="connsiteX88" fmla="*/ 4055864 w 6857999"/>
              <a:gd name="connsiteY88" fmla="*/ 3990499 h 4280892"/>
              <a:gd name="connsiteX89" fmla="*/ 4074616 w 6857999"/>
              <a:gd name="connsiteY89" fmla="*/ 4015681 h 4280892"/>
              <a:gd name="connsiteX90" fmla="*/ 4225171 w 6857999"/>
              <a:gd name="connsiteY90" fmla="*/ 4152305 h 4280892"/>
              <a:gd name="connsiteX91" fmla="*/ 4225171 w 6857999"/>
              <a:gd name="connsiteY91" fmla="*/ 4191953 h 4280892"/>
              <a:gd name="connsiteX92" fmla="*/ 4086939 w 6857999"/>
              <a:gd name="connsiteY92" fmla="*/ 4230529 h 4280892"/>
              <a:gd name="connsiteX93" fmla="*/ 3892986 w 6857999"/>
              <a:gd name="connsiteY93" fmla="*/ 4178558 h 4280892"/>
              <a:gd name="connsiteX94" fmla="*/ 3863518 w 6857999"/>
              <a:gd name="connsiteY94" fmla="*/ 4149090 h 4280892"/>
              <a:gd name="connsiteX95" fmla="*/ 3807797 w 6857999"/>
              <a:gd name="connsiteY95" fmla="*/ 4004429 h 4280892"/>
              <a:gd name="connsiteX96" fmla="*/ 3767614 w 6857999"/>
              <a:gd name="connsiteY96" fmla="*/ 3960495 h 4280892"/>
              <a:gd name="connsiteX97" fmla="*/ 3746183 w 6857999"/>
              <a:gd name="connsiteY97" fmla="*/ 3930491 h 4280892"/>
              <a:gd name="connsiteX98" fmla="*/ 3727966 w 6857999"/>
              <a:gd name="connsiteY98" fmla="*/ 3687782 h 4280892"/>
              <a:gd name="connsiteX99" fmla="*/ 3690461 w 6857999"/>
              <a:gd name="connsiteY99" fmla="*/ 3505617 h 4280892"/>
              <a:gd name="connsiteX100" fmla="*/ 3476149 w 6857999"/>
              <a:gd name="connsiteY100" fmla="*/ 2923222 h 4280892"/>
              <a:gd name="connsiteX101" fmla="*/ 3432751 w 6857999"/>
              <a:gd name="connsiteY101" fmla="*/ 2828925 h 4280892"/>
              <a:gd name="connsiteX102" fmla="*/ 3368457 w 6857999"/>
              <a:gd name="connsiteY102" fmla="*/ 2785527 h 4280892"/>
              <a:gd name="connsiteX103" fmla="*/ 3328273 w 6857999"/>
              <a:gd name="connsiteY103" fmla="*/ 2774811 h 4280892"/>
              <a:gd name="connsiteX104" fmla="*/ 3157359 w 6857999"/>
              <a:gd name="connsiteY104" fmla="*/ 2706231 h 4280892"/>
              <a:gd name="connsiteX105" fmla="*/ 2484953 w 6857999"/>
              <a:gd name="connsiteY105" fmla="*/ 2652653 h 4280892"/>
              <a:gd name="connsiteX106" fmla="*/ 2442627 w 6857999"/>
              <a:gd name="connsiteY106" fmla="*/ 2677835 h 4280892"/>
              <a:gd name="connsiteX107" fmla="*/ 2341364 w 6857999"/>
              <a:gd name="connsiteY107" fmla="*/ 2756059 h 4280892"/>
              <a:gd name="connsiteX108" fmla="*/ 2299573 w 6857999"/>
              <a:gd name="connsiteY108" fmla="*/ 2765703 h 4280892"/>
              <a:gd name="connsiteX109" fmla="*/ 2062758 w 6857999"/>
              <a:gd name="connsiteY109" fmla="*/ 2899112 h 4280892"/>
              <a:gd name="connsiteX110" fmla="*/ 1831836 w 6857999"/>
              <a:gd name="connsiteY110" fmla="*/ 3102174 h 4280892"/>
              <a:gd name="connsiteX111" fmla="*/ 1720394 w 6857999"/>
              <a:gd name="connsiteY111" fmla="*/ 3237191 h 4280892"/>
              <a:gd name="connsiteX112" fmla="*/ 1637348 w 6857999"/>
              <a:gd name="connsiteY112" fmla="*/ 3454182 h 4280892"/>
              <a:gd name="connsiteX113" fmla="*/ 1635740 w 6857999"/>
              <a:gd name="connsiteY113" fmla="*/ 3516332 h 4280892"/>
              <a:gd name="connsiteX114" fmla="*/ 1660922 w 6857999"/>
              <a:gd name="connsiteY114" fmla="*/ 3686711 h 4280892"/>
              <a:gd name="connsiteX115" fmla="*/ 1662529 w 6857999"/>
              <a:gd name="connsiteY115" fmla="*/ 3777794 h 4280892"/>
              <a:gd name="connsiteX116" fmla="*/ 1677531 w 6857999"/>
              <a:gd name="connsiteY116" fmla="*/ 3867269 h 4280892"/>
              <a:gd name="connsiteX117" fmla="*/ 1893987 w 6857999"/>
              <a:gd name="connsiteY117" fmla="*/ 4141054 h 4280892"/>
              <a:gd name="connsiteX118" fmla="*/ 1919168 w 6857999"/>
              <a:gd name="connsiteY118" fmla="*/ 4159270 h 4280892"/>
              <a:gd name="connsiteX119" fmla="*/ 1605201 w 6857999"/>
              <a:gd name="connsiteY119" fmla="*/ 4178558 h 4280892"/>
              <a:gd name="connsiteX120" fmla="*/ 1570911 w 6857999"/>
              <a:gd name="connsiteY120" fmla="*/ 4147483 h 4280892"/>
              <a:gd name="connsiteX121" fmla="*/ 1574125 w 6857999"/>
              <a:gd name="connsiteY121" fmla="*/ 4143732 h 4280892"/>
              <a:gd name="connsiteX122" fmla="*/ 1555373 w 6857999"/>
              <a:gd name="connsiteY122" fmla="*/ 4139982 h 4280892"/>
              <a:gd name="connsiteX123" fmla="*/ 1541443 w 6857999"/>
              <a:gd name="connsiteY123" fmla="*/ 4083725 h 4280892"/>
              <a:gd name="connsiteX124" fmla="*/ 1500723 w 6857999"/>
              <a:gd name="connsiteY124" fmla="*/ 4021038 h 4280892"/>
              <a:gd name="connsiteX125" fmla="*/ 1456789 w 6857999"/>
              <a:gd name="connsiteY125" fmla="*/ 4006037 h 4280892"/>
              <a:gd name="connsiteX126" fmla="*/ 1423571 w 6857999"/>
              <a:gd name="connsiteY126" fmla="*/ 3982462 h 4280892"/>
              <a:gd name="connsiteX127" fmla="*/ 1386066 w 6857999"/>
              <a:gd name="connsiteY127" fmla="*/ 3507224 h 4280892"/>
              <a:gd name="connsiteX128" fmla="*/ 1305163 w 6857999"/>
              <a:gd name="connsiteY128" fmla="*/ 3120390 h 4280892"/>
              <a:gd name="connsiteX129" fmla="*/ 1311592 w 6857999"/>
              <a:gd name="connsiteY129" fmla="*/ 2960192 h 4280892"/>
              <a:gd name="connsiteX130" fmla="*/ 1336238 w 6857999"/>
              <a:gd name="connsiteY130" fmla="*/ 2907149 h 4280892"/>
              <a:gd name="connsiteX131" fmla="*/ 1024949 w 6857999"/>
              <a:gd name="connsiteY131" fmla="*/ 3154144 h 4280892"/>
              <a:gd name="connsiteX132" fmla="*/ 805815 w 6857999"/>
              <a:gd name="connsiteY132" fmla="*/ 3474006 h 4280892"/>
              <a:gd name="connsiteX133" fmla="*/ 685800 w 6857999"/>
              <a:gd name="connsiteY133" fmla="*/ 4048363 h 4280892"/>
              <a:gd name="connsiteX134" fmla="*/ 712589 w 6857999"/>
              <a:gd name="connsiteY134" fmla="*/ 4132481 h 4280892"/>
              <a:gd name="connsiteX135" fmla="*/ 764024 w 6857999"/>
              <a:gd name="connsiteY135" fmla="*/ 4197846 h 4280892"/>
              <a:gd name="connsiteX136" fmla="*/ 742057 w 6857999"/>
              <a:gd name="connsiteY136" fmla="*/ 4278749 h 4280892"/>
              <a:gd name="connsiteX137" fmla="*/ 738842 w 6857999"/>
              <a:gd name="connsiteY137" fmla="*/ 4282500 h 4280892"/>
              <a:gd name="connsiteX138" fmla="*/ 599539 w 6857999"/>
              <a:gd name="connsiteY138" fmla="*/ 4282500 h 4280892"/>
              <a:gd name="connsiteX139" fmla="*/ 541139 w 6857999"/>
              <a:gd name="connsiteY139" fmla="*/ 4276070 h 4280892"/>
              <a:gd name="connsiteX140" fmla="*/ 403979 w 6857999"/>
              <a:gd name="connsiteY140" fmla="*/ 4203204 h 4280892"/>
              <a:gd name="connsiteX141" fmla="*/ 398085 w 6857999"/>
              <a:gd name="connsiteY141" fmla="*/ 4170522 h 4280892"/>
              <a:gd name="connsiteX142" fmla="*/ 410944 w 6857999"/>
              <a:gd name="connsiteY142" fmla="*/ 4008180 h 4280892"/>
              <a:gd name="connsiteX143" fmla="*/ 353080 w 6857999"/>
              <a:gd name="connsiteY143" fmla="*/ 3991570 h 4280892"/>
              <a:gd name="connsiteX144" fmla="*/ 399693 w 6857999"/>
              <a:gd name="connsiteY144" fmla="*/ 3905310 h 4280892"/>
              <a:gd name="connsiteX145" fmla="*/ 541139 w 6857999"/>
              <a:gd name="connsiteY145" fmla="*/ 3482578 h 4280892"/>
              <a:gd name="connsiteX146" fmla="*/ 564178 w 6857999"/>
              <a:gd name="connsiteY146" fmla="*/ 3209330 h 4280892"/>
              <a:gd name="connsiteX147" fmla="*/ 557748 w 6857999"/>
              <a:gd name="connsiteY147" fmla="*/ 3033058 h 4280892"/>
              <a:gd name="connsiteX148" fmla="*/ 622042 w 6857999"/>
              <a:gd name="connsiteY148" fmla="*/ 2901256 h 4280892"/>
              <a:gd name="connsiteX149" fmla="*/ 715268 w 6857999"/>
              <a:gd name="connsiteY149" fmla="*/ 2820888 h 4280892"/>
              <a:gd name="connsiteX150" fmla="*/ 846534 w 6857999"/>
              <a:gd name="connsiteY150" fmla="*/ 2607112 h 4280892"/>
              <a:gd name="connsiteX151" fmla="*/ 851892 w 6857999"/>
              <a:gd name="connsiteY151" fmla="*/ 2301716 h 4280892"/>
              <a:gd name="connsiteX152" fmla="*/ 805279 w 6857999"/>
              <a:gd name="connsiteY152" fmla="*/ 2109371 h 4280892"/>
              <a:gd name="connsiteX153" fmla="*/ 804208 w 6857999"/>
              <a:gd name="connsiteY153" fmla="*/ 1676460 h 4280892"/>
              <a:gd name="connsiteX154" fmla="*/ 956905 w 6857999"/>
              <a:gd name="connsiteY154" fmla="*/ 1347490 h 4280892"/>
              <a:gd name="connsiteX155" fmla="*/ 973515 w 6857999"/>
              <a:gd name="connsiteY155" fmla="*/ 1320165 h 4280892"/>
              <a:gd name="connsiteX156" fmla="*/ 755452 w 6857999"/>
              <a:gd name="connsiteY156" fmla="*/ 1093530 h 4280892"/>
              <a:gd name="connsiteX157" fmla="*/ 543282 w 6857999"/>
              <a:gd name="connsiteY157" fmla="*/ 832604 h 4280892"/>
              <a:gd name="connsiteX158" fmla="*/ 495598 w 6857999"/>
              <a:gd name="connsiteY158" fmla="*/ 397014 h 4280892"/>
              <a:gd name="connsiteX159" fmla="*/ 557748 w 6857999"/>
              <a:gd name="connsiteY159" fmla="*/ 220206 h 4280892"/>
              <a:gd name="connsiteX160" fmla="*/ 536853 w 6857999"/>
              <a:gd name="connsiteY160" fmla="*/ 234136 h 4280892"/>
              <a:gd name="connsiteX161" fmla="*/ 378797 w 6857999"/>
              <a:gd name="connsiteY161" fmla="*/ 344507 h 4280892"/>
              <a:gd name="connsiteX162" fmla="*/ 165556 w 6857999"/>
              <a:gd name="connsiteY162" fmla="*/ 466130 h 4280892"/>
              <a:gd name="connsiteX163" fmla="*/ 2679 w 6857999"/>
              <a:gd name="connsiteY163" fmla="*/ 389513 h 4280892"/>
              <a:gd name="connsiteX164" fmla="*/ 0 w 6857999"/>
              <a:gd name="connsiteY164" fmla="*/ 385763 h 4280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</a:cxnLst>
            <a:rect l="l" t="t" r="r" b="b"/>
            <a:pathLst>
              <a:path w="6857999" h="4280892">
                <a:moveTo>
                  <a:pt x="0" y="385763"/>
                </a:moveTo>
                <a:cubicBezTo>
                  <a:pt x="0" y="355223"/>
                  <a:pt x="0" y="325219"/>
                  <a:pt x="0" y="294680"/>
                </a:cubicBezTo>
                <a:cubicBezTo>
                  <a:pt x="6429" y="259318"/>
                  <a:pt x="12323" y="223957"/>
                  <a:pt x="19288" y="183773"/>
                </a:cubicBezTo>
                <a:cubicBezTo>
                  <a:pt x="23039" y="188595"/>
                  <a:pt x="30540" y="193953"/>
                  <a:pt x="31075" y="199846"/>
                </a:cubicBezTo>
                <a:cubicBezTo>
                  <a:pt x="34290" y="237351"/>
                  <a:pt x="33754" y="274856"/>
                  <a:pt x="38040" y="311825"/>
                </a:cubicBezTo>
                <a:cubicBezTo>
                  <a:pt x="41255" y="339150"/>
                  <a:pt x="47685" y="365939"/>
                  <a:pt x="56793" y="392192"/>
                </a:cubicBezTo>
                <a:cubicBezTo>
                  <a:pt x="64294" y="414695"/>
                  <a:pt x="83046" y="423803"/>
                  <a:pt x="106085" y="413623"/>
                </a:cubicBezTo>
                <a:cubicBezTo>
                  <a:pt x="128052" y="403979"/>
                  <a:pt x="151090" y="395407"/>
                  <a:pt x="169843" y="380941"/>
                </a:cubicBezTo>
                <a:cubicBezTo>
                  <a:pt x="235208" y="331113"/>
                  <a:pt x="298966" y="279678"/>
                  <a:pt x="362188" y="227707"/>
                </a:cubicBezTo>
                <a:cubicBezTo>
                  <a:pt x="457021" y="150555"/>
                  <a:pt x="541139" y="61079"/>
                  <a:pt x="648295" y="0"/>
                </a:cubicBezTo>
                <a:cubicBezTo>
                  <a:pt x="660618" y="0"/>
                  <a:pt x="673477" y="0"/>
                  <a:pt x="685800" y="0"/>
                </a:cubicBezTo>
                <a:cubicBezTo>
                  <a:pt x="699730" y="9108"/>
                  <a:pt x="715804" y="16073"/>
                  <a:pt x="727591" y="27325"/>
                </a:cubicBezTo>
                <a:cubicBezTo>
                  <a:pt x="764560" y="63222"/>
                  <a:pt x="767775" y="105013"/>
                  <a:pt x="750094" y="152698"/>
                </a:cubicBezTo>
                <a:cubicBezTo>
                  <a:pt x="705088" y="275927"/>
                  <a:pt x="664905" y="400229"/>
                  <a:pt x="643473" y="530423"/>
                </a:cubicBezTo>
                <a:cubicBezTo>
                  <a:pt x="622042" y="662226"/>
                  <a:pt x="654725" y="771525"/>
                  <a:pt x="752773" y="862608"/>
                </a:cubicBezTo>
                <a:cubicBezTo>
                  <a:pt x="867430" y="969228"/>
                  <a:pt x="1002983" y="1042630"/>
                  <a:pt x="1143893" y="1106388"/>
                </a:cubicBezTo>
                <a:cubicBezTo>
                  <a:pt x="1150858" y="1109603"/>
                  <a:pt x="1163717" y="1104781"/>
                  <a:pt x="1171754" y="1099959"/>
                </a:cubicBezTo>
                <a:cubicBezTo>
                  <a:pt x="1217831" y="1071027"/>
                  <a:pt x="1262301" y="1038880"/>
                  <a:pt x="1309449" y="1012627"/>
                </a:cubicBezTo>
                <a:cubicBezTo>
                  <a:pt x="1362492" y="983159"/>
                  <a:pt x="1419820" y="970836"/>
                  <a:pt x="1481971" y="971907"/>
                </a:cubicBezTo>
                <a:cubicBezTo>
                  <a:pt x="1560195" y="973515"/>
                  <a:pt x="1638955" y="970836"/>
                  <a:pt x="1717715" y="966549"/>
                </a:cubicBezTo>
                <a:cubicBezTo>
                  <a:pt x="1969532" y="953155"/>
                  <a:pt x="2218134" y="916186"/>
                  <a:pt x="2466201" y="872788"/>
                </a:cubicBezTo>
                <a:cubicBezTo>
                  <a:pt x="2588359" y="851356"/>
                  <a:pt x="2705695" y="817602"/>
                  <a:pt x="2814995" y="758131"/>
                </a:cubicBezTo>
                <a:cubicBezTo>
                  <a:pt x="2870180" y="728127"/>
                  <a:pt x="2928580" y="700802"/>
                  <a:pt x="2988052" y="681514"/>
                </a:cubicBezTo>
                <a:cubicBezTo>
                  <a:pt x="3173432" y="620435"/>
                  <a:pt x="3361492" y="566321"/>
                  <a:pt x="3538835" y="482203"/>
                </a:cubicBezTo>
                <a:cubicBezTo>
                  <a:pt x="3733324" y="390049"/>
                  <a:pt x="3939064" y="375047"/>
                  <a:pt x="4148554" y="397550"/>
                </a:cubicBezTo>
                <a:cubicBezTo>
                  <a:pt x="4285178" y="412016"/>
                  <a:pt x="4415909" y="452199"/>
                  <a:pt x="4542889" y="503634"/>
                </a:cubicBezTo>
                <a:cubicBezTo>
                  <a:pt x="4722912" y="577036"/>
                  <a:pt x="4905613" y="641866"/>
                  <a:pt x="5078671" y="733485"/>
                </a:cubicBezTo>
                <a:cubicBezTo>
                  <a:pt x="5239941" y="818674"/>
                  <a:pt x="5383530" y="922615"/>
                  <a:pt x="5504617" y="1057096"/>
                </a:cubicBezTo>
                <a:cubicBezTo>
                  <a:pt x="5635348" y="1201222"/>
                  <a:pt x="5761256" y="1349633"/>
                  <a:pt x="5889307" y="1495901"/>
                </a:cubicBezTo>
                <a:cubicBezTo>
                  <a:pt x="5896273" y="1503402"/>
                  <a:pt x="5902702" y="1511439"/>
                  <a:pt x="5910739" y="1520547"/>
                </a:cubicBezTo>
                <a:cubicBezTo>
                  <a:pt x="5992713" y="1432143"/>
                  <a:pt x="6091833" y="1382316"/>
                  <a:pt x="6204347" y="1357670"/>
                </a:cubicBezTo>
                <a:cubicBezTo>
                  <a:pt x="6282035" y="1340525"/>
                  <a:pt x="6360259" y="1327666"/>
                  <a:pt x="6438483" y="1313200"/>
                </a:cubicBezTo>
                <a:cubicBezTo>
                  <a:pt x="6554748" y="1291233"/>
                  <a:pt x="6671548" y="1269266"/>
                  <a:pt x="6787813" y="1247299"/>
                </a:cubicBezTo>
                <a:cubicBezTo>
                  <a:pt x="6811387" y="1243013"/>
                  <a:pt x="6834961" y="1237655"/>
                  <a:pt x="6858000" y="1232833"/>
                </a:cubicBezTo>
                <a:cubicBezTo>
                  <a:pt x="6858000" y="1236583"/>
                  <a:pt x="6858000" y="1239798"/>
                  <a:pt x="6858000" y="1243548"/>
                </a:cubicBezTo>
                <a:cubicBezTo>
                  <a:pt x="6825317" y="1313200"/>
                  <a:pt x="6767989" y="1358741"/>
                  <a:pt x="6701016" y="1390352"/>
                </a:cubicBezTo>
                <a:cubicBezTo>
                  <a:pt x="6627078" y="1425178"/>
                  <a:pt x="6550461" y="1456789"/>
                  <a:pt x="6473309" y="1482507"/>
                </a:cubicBezTo>
                <a:cubicBezTo>
                  <a:pt x="6398836" y="1507153"/>
                  <a:pt x="6328648" y="1538228"/>
                  <a:pt x="6267033" y="1586448"/>
                </a:cubicBezTo>
                <a:cubicBezTo>
                  <a:pt x="6262212" y="1590199"/>
                  <a:pt x="6257389" y="1595021"/>
                  <a:pt x="6249353" y="1602522"/>
                </a:cubicBezTo>
                <a:cubicBezTo>
                  <a:pt x="6295430" y="1611630"/>
                  <a:pt x="6336149" y="1620738"/>
                  <a:pt x="6377405" y="1627168"/>
                </a:cubicBezTo>
                <a:cubicBezTo>
                  <a:pt x="6510278" y="1648599"/>
                  <a:pt x="6643152" y="1664672"/>
                  <a:pt x="6774418" y="1617524"/>
                </a:cubicBezTo>
                <a:cubicBezTo>
                  <a:pt x="6779240" y="1615916"/>
                  <a:pt x="6785670" y="1618059"/>
                  <a:pt x="6791563" y="1618595"/>
                </a:cubicBezTo>
                <a:cubicBezTo>
                  <a:pt x="6790492" y="1626096"/>
                  <a:pt x="6791563" y="1635205"/>
                  <a:pt x="6787277" y="1640027"/>
                </a:cubicBezTo>
                <a:cubicBezTo>
                  <a:pt x="6750308" y="1687711"/>
                  <a:pt x="6705838" y="1724144"/>
                  <a:pt x="6644223" y="1735931"/>
                </a:cubicBezTo>
                <a:cubicBezTo>
                  <a:pt x="6544032" y="1754684"/>
                  <a:pt x="6444377" y="1775043"/>
                  <a:pt x="6345258" y="1795403"/>
                </a:cubicBezTo>
                <a:cubicBezTo>
                  <a:pt x="6294894" y="1805583"/>
                  <a:pt x="6245066" y="1817370"/>
                  <a:pt x="6196310" y="1828621"/>
                </a:cubicBezTo>
                <a:cubicBezTo>
                  <a:pt x="6195775" y="1833979"/>
                  <a:pt x="6195239" y="1835051"/>
                  <a:pt x="6195775" y="1835587"/>
                </a:cubicBezTo>
                <a:cubicBezTo>
                  <a:pt x="6197381" y="1838801"/>
                  <a:pt x="6199525" y="1842016"/>
                  <a:pt x="6201668" y="1844695"/>
                </a:cubicBezTo>
                <a:cubicBezTo>
                  <a:pt x="6269176" y="1927741"/>
                  <a:pt x="6289536" y="2024182"/>
                  <a:pt x="6279356" y="2128659"/>
                </a:cubicBezTo>
                <a:cubicBezTo>
                  <a:pt x="6275606" y="2168843"/>
                  <a:pt x="6261675" y="2183309"/>
                  <a:pt x="6220956" y="2187059"/>
                </a:cubicBezTo>
                <a:cubicBezTo>
                  <a:pt x="6173808" y="2191345"/>
                  <a:pt x="6136303" y="2212241"/>
                  <a:pt x="6104692" y="2246531"/>
                </a:cubicBezTo>
                <a:cubicBezTo>
                  <a:pt x="6003965" y="2355294"/>
                  <a:pt x="5906988" y="2468344"/>
                  <a:pt x="5831443" y="2595860"/>
                </a:cubicBezTo>
                <a:cubicBezTo>
                  <a:pt x="5775186" y="2691765"/>
                  <a:pt x="5729645" y="2794099"/>
                  <a:pt x="5682496" y="2894826"/>
                </a:cubicBezTo>
                <a:cubicBezTo>
                  <a:pt x="5656242" y="2951083"/>
                  <a:pt x="5616059" y="2981087"/>
                  <a:pt x="5555516" y="2977872"/>
                </a:cubicBezTo>
                <a:cubicBezTo>
                  <a:pt x="5505152" y="2975193"/>
                  <a:pt x="5454789" y="2966621"/>
                  <a:pt x="5404425" y="2959120"/>
                </a:cubicBezTo>
                <a:cubicBezTo>
                  <a:pt x="5385137" y="2955905"/>
                  <a:pt x="5370136" y="2955905"/>
                  <a:pt x="5351919" y="2967157"/>
                </a:cubicBezTo>
                <a:cubicBezTo>
                  <a:pt x="5298877" y="2999839"/>
                  <a:pt x="5235119" y="2975193"/>
                  <a:pt x="5217438" y="2914650"/>
                </a:cubicBezTo>
                <a:cubicBezTo>
                  <a:pt x="5207258" y="2880896"/>
                  <a:pt x="5193864" y="2853571"/>
                  <a:pt x="5168682" y="2826246"/>
                </a:cubicBezTo>
                <a:cubicBezTo>
                  <a:pt x="5109210" y="2761952"/>
                  <a:pt x="5070098" y="2685871"/>
                  <a:pt x="5089922" y="2592110"/>
                </a:cubicBezTo>
                <a:cubicBezTo>
                  <a:pt x="5090993" y="2586216"/>
                  <a:pt x="5093137" y="2578715"/>
                  <a:pt x="5090993" y="2573357"/>
                </a:cubicBezTo>
                <a:cubicBezTo>
                  <a:pt x="5084564" y="2558356"/>
                  <a:pt x="5084564" y="2536924"/>
                  <a:pt x="5060990" y="2535853"/>
                </a:cubicBezTo>
                <a:cubicBezTo>
                  <a:pt x="5032593" y="2534781"/>
                  <a:pt x="5004197" y="2531567"/>
                  <a:pt x="4976336" y="2532102"/>
                </a:cubicBezTo>
                <a:cubicBezTo>
                  <a:pt x="4964549" y="2532102"/>
                  <a:pt x="4950619" y="2536389"/>
                  <a:pt x="4941510" y="2543889"/>
                </a:cubicBezTo>
                <a:cubicBezTo>
                  <a:pt x="4904006" y="2575501"/>
                  <a:pt x="4868644" y="2609255"/>
                  <a:pt x="4831675" y="2641937"/>
                </a:cubicBezTo>
                <a:cubicBezTo>
                  <a:pt x="4732020" y="2730877"/>
                  <a:pt x="4614684" y="2760881"/>
                  <a:pt x="4483954" y="2746415"/>
                </a:cubicBezTo>
                <a:cubicBezTo>
                  <a:pt x="4461986" y="2743736"/>
                  <a:pt x="4440019" y="2742664"/>
                  <a:pt x="4415909" y="2740521"/>
                </a:cubicBezTo>
                <a:cubicBezTo>
                  <a:pt x="4420731" y="2757130"/>
                  <a:pt x="4422874" y="2771596"/>
                  <a:pt x="4428768" y="2784455"/>
                </a:cubicBezTo>
                <a:cubicBezTo>
                  <a:pt x="4466272" y="2866965"/>
                  <a:pt x="4503777" y="2950012"/>
                  <a:pt x="4543425" y="3031450"/>
                </a:cubicBezTo>
                <a:cubicBezTo>
                  <a:pt x="4565392" y="3076992"/>
                  <a:pt x="4577715" y="3119319"/>
                  <a:pt x="4561106" y="3171825"/>
                </a:cubicBezTo>
                <a:cubicBezTo>
                  <a:pt x="4519851" y="3300413"/>
                  <a:pt x="4511814" y="3433286"/>
                  <a:pt x="4536460" y="3566160"/>
                </a:cubicBezTo>
                <a:cubicBezTo>
                  <a:pt x="4543961" y="3605272"/>
                  <a:pt x="4534853" y="3636883"/>
                  <a:pt x="4512885" y="3666351"/>
                </a:cubicBezTo>
                <a:cubicBezTo>
                  <a:pt x="4498419" y="3685639"/>
                  <a:pt x="4482346" y="3703856"/>
                  <a:pt x="4464665" y="3719929"/>
                </a:cubicBezTo>
                <a:cubicBezTo>
                  <a:pt x="4385370" y="3793331"/>
                  <a:pt x="4305538" y="3865662"/>
                  <a:pt x="4225707" y="3939064"/>
                </a:cubicBezTo>
                <a:cubicBezTo>
                  <a:pt x="4208562" y="3955137"/>
                  <a:pt x="4193024" y="3972818"/>
                  <a:pt x="4172664" y="3994249"/>
                </a:cubicBezTo>
                <a:cubicBezTo>
                  <a:pt x="4169985" y="3978712"/>
                  <a:pt x="4167306" y="3968532"/>
                  <a:pt x="4166235" y="3958352"/>
                </a:cubicBezTo>
                <a:cubicBezTo>
                  <a:pt x="4161413" y="3917633"/>
                  <a:pt x="4161949" y="3875842"/>
                  <a:pt x="4151769" y="3836194"/>
                </a:cubicBezTo>
                <a:cubicBezTo>
                  <a:pt x="4137303" y="3779937"/>
                  <a:pt x="4156055" y="3737074"/>
                  <a:pt x="4193560" y="3699034"/>
                </a:cubicBezTo>
                <a:cubicBezTo>
                  <a:pt x="4212312" y="3679746"/>
                  <a:pt x="4235887" y="3663672"/>
                  <a:pt x="4251424" y="3642241"/>
                </a:cubicBezTo>
                <a:cubicBezTo>
                  <a:pt x="4267498" y="3620274"/>
                  <a:pt x="4276070" y="3593485"/>
                  <a:pt x="4287857" y="3568839"/>
                </a:cubicBezTo>
                <a:cubicBezTo>
                  <a:pt x="4291608" y="3560802"/>
                  <a:pt x="4297501" y="3553301"/>
                  <a:pt x="4299109" y="3544729"/>
                </a:cubicBezTo>
                <a:cubicBezTo>
                  <a:pt x="4314646" y="3474006"/>
                  <a:pt x="4330720" y="3403818"/>
                  <a:pt x="4343579" y="3332560"/>
                </a:cubicBezTo>
                <a:cubicBezTo>
                  <a:pt x="4349472" y="3298805"/>
                  <a:pt x="4346258" y="3264515"/>
                  <a:pt x="4320004" y="3237726"/>
                </a:cubicBezTo>
                <a:cubicBezTo>
                  <a:pt x="4208026" y="3124140"/>
                  <a:pt x="4096048" y="3010555"/>
                  <a:pt x="3988891" y="2902327"/>
                </a:cubicBezTo>
                <a:cubicBezTo>
                  <a:pt x="3955137" y="2916257"/>
                  <a:pt x="3931027" y="2925901"/>
                  <a:pt x="3910131" y="2934474"/>
                </a:cubicBezTo>
                <a:cubicBezTo>
                  <a:pt x="3910131" y="3014841"/>
                  <a:pt x="3907989" y="3094137"/>
                  <a:pt x="3910667" y="3173432"/>
                </a:cubicBezTo>
                <a:cubicBezTo>
                  <a:pt x="3912810" y="3225939"/>
                  <a:pt x="3916561" y="3279517"/>
                  <a:pt x="3930491" y="3329345"/>
                </a:cubicBezTo>
                <a:cubicBezTo>
                  <a:pt x="3939599" y="3363099"/>
                  <a:pt x="3938528" y="3392567"/>
                  <a:pt x="3931027" y="3424714"/>
                </a:cubicBezTo>
                <a:cubicBezTo>
                  <a:pt x="3907453" y="3527584"/>
                  <a:pt x="3910667" y="3628311"/>
                  <a:pt x="3949779" y="3727430"/>
                </a:cubicBezTo>
                <a:cubicBezTo>
                  <a:pt x="3984605" y="3815298"/>
                  <a:pt x="4019967" y="3903167"/>
                  <a:pt x="4055864" y="3990499"/>
                </a:cubicBezTo>
                <a:cubicBezTo>
                  <a:pt x="4059615" y="4000143"/>
                  <a:pt x="4067115" y="4008716"/>
                  <a:pt x="4074616" y="4015681"/>
                </a:cubicBezTo>
                <a:cubicBezTo>
                  <a:pt x="4124444" y="4061758"/>
                  <a:pt x="4174272" y="4107299"/>
                  <a:pt x="4225171" y="4152305"/>
                </a:cubicBezTo>
                <a:cubicBezTo>
                  <a:pt x="4241244" y="4166771"/>
                  <a:pt x="4241244" y="4179094"/>
                  <a:pt x="4225171" y="4191953"/>
                </a:cubicBezTo>
                <a:cubicBezTo>
                  <a:pt x="4184452" y="4224100"/>
                  <a:pt x="4141053" y="4245531"/>
                  <a:pt x="4086939" y="4230529"/>
                </a:cubicBezTo>
                <a:cubicBezTo>
                  <a:pt x="4022646" y="4212848"/>
                  <a:pt x="3957816" y="4195167"/>
                  <a:pt x="3892986" y="4178558"/>
                </a:cubicBezTo>
                <a:cubicBezTo>
                  <a:pt x="3875842" y="4174272"/>
                  <a:pt x="3868876" y="4165164"/>
                  <a:pt x="3863518" y="4149090"/>
                </a:cubicBezTo>
                <a:cubicBezTo>
                  <a:pt x="3846374" y="4100334"/>
                  <a:pt x="3828693" y="4051578"/>
                  <a:pt x="3807797" y="4004429"/>
                </a:cubicBezTo>
                <a:cubicBezTo>
                  <a:pt x="3799761" y="3986748"/>
                  <a:pt x="3784223" y="3968532"/>
                  <a:pt x="3767614" y="3960495"/>
                </a:cubicBezTo>
                <a:cubicBezTo>
                  <a:pt x="3752076" y="3952994"/>
                  <a:pt x="3747254" y="3946565"/>
                  <a:pt x="3746183" y="3930491"/>
                </a:cubicBezTo>
                <a:cubicBezTo>
                  <a:pt x="3740825" y="3849588"/>
                  <a:pt x="3737610" y="3768150"/>
                  <a:pt x="3727966" y="3687782"/>
                </a:cubicBezTo>
                <a:cubicBezTo>
                  <a:pt x="3720465" y="3626168"/>
                  <a:pt x="3713500" y="3561874"/>
                  <a:pt x="3690461" y="3505617"/>
                </a:cubicBezTo>
                <a:cubicBezTo>
                  <a:pt x="3612237" y="3313807"/>
                  <a:pt x="3538835" y="3120926"/>
                  <a:pt x="3476149" y="2923222"/>
                </a:cubicBezTo>
                <a:cubicBezTo>
                  <a:pt x="3465969" y="2890540"/>
                  <a:pt x="3448824" y="2859465"/>
                  <a:pt x="3432751" y="2828925"/>
                </a:cubicBezTo>
                <a:cubicBezTo>
                  <a:pt x="3419356" y="2804279"/>
                  <a:pt x="3397389" y="2789813"/>
                  <a:pt x="3368457" y="2785527"/>
                </a:cubicBezTo>
                <a:cubicBezTo>
                  <a:pt x="3354526" y="2783384"/>
                  <a:pt x="3336846" y="2783384"/>
                  <a:pt x="3328273" y="2774811"/>
                </a:cubicBezTo>
                <a:cubicBezTo>
                  <a:pt x="3280589" y="2727127"/>
                  <a:pt x="3218974" y="2715875"/>
                  <a:pt x="3157359" y="2706231"/>
                </a:cubicBezTo>
                <a:cubicBezTo>
                  <a:pt x="2934474" y="2670870"/>
                  <a:pt x="2709982" y="2661226"/>
                  <a:pt x="2484953" y="2652653"/>
                </a:cubicBezTo>
                <a:cubicBezTo>
                  <a:pt x="2463522" y="2651582"/>
                  <a:pt x="2451199" y="2657475"/>
                  <a:pt x="2442627" y="2677835"/>
                </a:cubicBezTo>
                <a:cubicBezTo>
                  <a:pt x="2423875" y="2722305"/>
                  <a:pt x="2394407" y="2754451"/>
                  <a:pt x="2341364" y="2756059"/>
                </a:cubicBezTo>
                <a:cubicBezTo>
                  <a:pt x="2327434" y="2756595"/>
                  <a:pt x="2313503" y="2761952"/>
                  <a:pt x="2299573" y="2765703"/>
                </a:cubicBezTo>
                <a:cubicBezTo>
                  <a:pt x="2209562" y="2789813"/>
                  <a:pt x="2130266" y="2829997"/>
                  <a:pt x="2062758" y="2899112"/>
                </a:cubicBezTo>
                <a:cubicBezTo>
                  <a:pt x="1990963" y="2971979"/>
                  <a:pt x="1911132" y="3037344"/>
                  <a:pt x="1831836" y="3102174"/>
                </a:cubicBezTo>
                <a:cubicBezTo>
                  <a:pt x="1785223" y="3140214"/>
                  <a:pt x="1743968" y="3182005"/>
                  <a:pt x="1720394" y="3237191"/>
                </a:cubicBezTo>
                <a:cubicBezTo>
                  <a:pt x="1689854" y="3308449"/>
                  <a:pt x="1663065" y="3381315"/>
                  <a:pt x="1637348" y="3454182"/>
                </a:cubicBezTo>
                <a:cubicBezTo>
                  <a:pt x="1630918" y="3472934"/>
                  <a:pt x="1628239" y="3498116"/>
                  <a:pt x="1635740" y="3516332"/>
                </a:cubicBezTo>
                <a:cubicBezTo>
                  <a:pt x="1657171" y="3571518"/>
                  <a:pt x="1664672" y="3627775"/>
                  <a:pt x="1660922" y="3686711"/>
                </a:cubicBezTo>
                <a:cubicBezTo>
                  <a:pt x="1658779" y="3716715"/>
                  <a:pt x="1659850" y="3747790"/>
                  <a:pt x="1662529" y="3777794"/>
                </a:cubicBezTo>
                <a:cubicBezTo>
                  <a:pt x="1665208" y="3807798"/>
                  <a:pt x="1668959" y="3838337"/>
                  <a:pt x="1677531" y="3867269"/>
                </a:cubicBezTo>
                <a:cubicBezTo>
                  <a:pt x="1713428" y="3986748"/>
                  <a:pt x="1794867" y="4070866"/>
                  <a:pt x="1893987" y="4141054"/>
                </a:cubicBezTo>
                <a:cubicBezTo>
                  <a:pt x="1901488" y="4146411"/>
                  <a:pt x="1908989" y="4151769"/>
                  <a:pt x="1919168" y="4159270"/>
                </a:cubicBezTo>
                <a:cubicBezTo>
                  <a:pt x="1813084" y="4204811"/>
                  <a:pt x="1709678" y="4207490"/>
                  <a:pt x="1605201" y="4178558"/>
                </a:cubicBezTo>
                <a:cubicBezTo>
                  <a:pt x="1591806" y="4174808"/>
                  <a:pt x="1582162" y="4158198"/>
                  <a:pt x="1570911" y="4147483"/>
                </a:cubicBezTo>
                <a:cubicBezTo>
                  <a:pt x="1571982" y="4146411"/>
                  <a:pt x="1573054" y="4144804"/>
                  <a:pt x="1574125" y="4143732"/>
                </a:cubicBezTo>
                <a:cubicBezTo>
                  <a:pt x="1565553" y="4142125"/>
                  <a:pt x="1557516" y="4140518"/>
                  <a:pt x="1555373" y="4139982"/>
                </a:cubicBezTo>
                <a:cubicBezTo>
                  <a:pt x="1550015" y="4118015"/>
                  <a:pt x="1548944" y="4099262"/>
                  <a:pt x="1541443" y="4083725"/>
                </a:cubicBezTo>
                <a:cubicBezTo>
                  <a:pt x="1530191" y="4061758"/>
                  <a:pt x="1514118" y="4041934"/>
                  <a:pt x="1500723" y="4021038"/>
                </a:cubicBezTo>
                <a:cubicBezTo>
                  <a:pt x="1490008" y="4003358"/>
                  <a:pt x="1475006" y="3999607"/>
                  <a:pt x="1456789" y="4006037"/>
                </a:cubicBezTo>
                <a:cubicBezTo>
                  <a:pt x="1433751" y="4014073"/>
                  <a:pt x="1425178" y="4007108"/>
                  <a:pt x="1423571" y="3982462"/>
                </a:cubicBezTo>
                <a:cubicBezTo>
                  <a:pt x="1411784" y="3823871"/>
                  <a:pt x="1401604" y="3665280"/>
                  <a:pt x="1386066" y="3507224"/>
                </a:cubicBezTo>
                <a:cubicBezTo>
                  <a:pt x="1372672" y="3375958"/>
                  <a:pt x="1352312" y="3244691"/>
                  <a:pt x="1305163" y="3120390"/>
                </a:cubicBezTo>
                <a:cubicBezTo>
                  <a:pt x="1283732" y="3063597"/>
                  <a:pt x="1289090" y="3012698"/>
                  <a:pt x="1311592" y="2960192"/>
                </a:cubicBezTo>
                <a:cubicBezTo>
                  <a:pt x="1319094" y="2942511"/>
                  <a:pt x="1328202" y="2924830"/>
                  <a:pt x="1336238" y="2907149"/>
                </a:cubicBezTo>
                <a:cubicBezTo>
                  <a:pt x="1229618" y="2986981"/>
                  <a:pt x="1124605" y="3067348"/>
                  <a:pt x="1024949" y="3154144"/>
                </a:cubicBezTo>
                <a:cubicBezTo>
                  <a:pt x="924758" y="3240941"/>
                  <a:pt x="854571" y="3353455"/>
                  <a:pt x="805815" y="3474006"/>
                </a:cubicBezTo>
                <a:cubicBezTo>
                  <a:pt x="731341" y="3657243"/>
                  <a:pt x="702945" y="3852267"/>
                  <a:pt x="685800" y="4048363"/>
                </a:cubicBezTo>
                <a:cubicBezTo>
                  <a:pt x="683121" y="4079439"/>
                  <a:pt x="691158" y="4107835"/>
                  <a:pt x="712589" y="4132481"/>
                </a:cubicBezTo>
                <a:cubicBezTo>
                  <a:pt x="730806" y="4152840"/>
                  <a:pt x="747951" y="4175343"/>
                  <a:pt x="764024" y="4197846"/>
                </a:cubicBezTo>
                <a:cubicBezTo>
                  <a:pt x="797243" y="4246067"/>
                  <a:pt x="808494" y="4258926"/>
                  <a:pt x="742057" y="4278749"/>
                </a:cubicBezTo>
                <a:cubicBezTo>
                  <a:pt x="740450" y="4279285"/>
                  <a:pt x="739914" y="4281428"/>
                  <a:pt x="738842" y="4282500"/>
                </a:cubicBezTo>
                <a:cubicBezTo>
                  <a:pt x="692229" y="4282500"/>
                  <a:pt x="646152" y="4282500"/>
                  <a:pt x="599539" y="4282500"/>
                </a:cubicBezTo>
                <a:cubicBezTo>
                  <a:pt x="580251" y="4280357"/>
                  <a:pt x="560963" y="4277678"/>
                  <a:pt x="541139" y="4276070"/>
                </a:cubicBezTo>
                <a:cubicBezTo>
                  <a:pt x="484346" y="4272320"/>
                  <a:pt x="433983" y="4256782"/>
                  <a:pt x="403979" y="4203204"/>
                </a:cubicBezTo>
                <a:cubicBezTo>
                  <a:pt x="398621" y="4194096"/>
                  <a:pt x="395407" y="4180701"/>
                  <a:pt x="398085" y="4170522"/>
                </a:cubicBezTo>
                <a:cubicBezTo>
                  <a:pt x="411480" y="4116407"/>
                  <a:pt x="412552" y="4061758"/>
                  <a:pt x="410944" y="4008180"/>
                </a:cubicBezTo>
                <a:cubicBezTo>
                  <a:pt x="390049" y="4002286"/>
                  <a:pt x="372904" y="3997464"/>
                  <a:pt x="353080" y="3991570"/>
                </a:cubicBezTo>
                <a:cubicBezTo>
                  <a:pt x="370225" y="3959959"/>
                  <a:pt x="385763" y="3933170"/>
                  <a:pt x="399693" y="3905310"/>
                </a:cubicBezTo>
                <a:cubicBezTo>
                  <a:pt x="465594" y="3770828"/>
                  <a:pt x="506849" y="3627775"/>
                  <a:pt x="541139" y="3482578"/>
                </a:cubicBezTo>
                <a:cubicBezTo>
                  <a:pt x="562035" y="3393103"/>
                  <a:pt x="574893" y="3302556"/>
                  <a:pt x="564178" y="3209330"/>
                </a:cubicBezTo>
                <a:cubicBezTo>
                  <a:pt x="557748" y="3150930"/>
                  <a:pt x="557213" y="3091458"/>
                  <a:pt x="557748" y="3033058"/>
                </a:cubicBezTo>
                <a:cubicBezTo>
                  <a:pt x="558284" y="2980016"/>
                  <a:pt x="576501" y="2934474"/>
                  <a:pt x="622042" y="2901256"/>
                </a:cubicBezTo>
                <a:cubicBezTo>
                  <a:pt x="654725" y="2877145"/>
                  <a:pt x="684728" y="2848213"/>
                  <a:pt x="715268" y="2820888"/>
                </a:cubicBezTo>
                <a:cubicBezTo>
                  <a:pt x="780633" y="2763024"/>
                  <a:pt x="822960" y="2690694"/>
                  <a:pt x="846534" y="2607112"/>
                </a:cubicBezTo>
                <a:cubicBezTo>
                  <a:pt x="874931" y="2505849"/>
                  <a:pt x="885646" y="2405122"/>
                  <a:pt x="851892" y="2301716"/>
                </a:cubicBezTo>
                <a:cubicBezTo>
                  <a:pt x="831532" y="2239030"/>
                  <a:pt x="818138" y="2174200"/>
                  <a:pt x="805279" y="2109371"/>
                </a:cubicBezTo>
                <a:cubicBezTo>
                  <a:pt x="776883" y="1965246"/>
                  <a:pt x="765096" y="1820049"/>
                  <a:pt x="804208" y="1676460"/>
                </a:cubicBezTo>
                <a:cubicBezTo>
                  <a:pt x="836355" y="1559124"/>
                  <a:pt x="892076" y="1450896"/>
                  <a:pt x="956905" y="1347490"/>
                </a:cubicBezTo>
                <a:cubicBezTo>
                  <a:pt x="962263" y="1338917"/>
                  <a:pt x="967621" y="1329809"/>
                  <a:pt x="973515" y="1320165"/>
                </a:cubicBezTo>
                <a:cubicBezTo>
                  <a:pt x="900113" y="1243548"/>
                  <a:pt x="829925" y="1166396"/>
                  <a:pt x="755452" y="1093530"/>
                </a:cubicBezTo>
                <a:cubicBezTo>
                  <a:pt x="674549" y="1014234"/>
                  <a:pt x="604897" y="925830"/>
                  <a:pt x="543282" y="832604"/>
                </a:cubicBezTo>
                <a:cubicBezTo>
                  <a:pt x="454343" y="697051"/>
                  <a:pt x="453271" y="548104"/>
                  <a:pt x="495598" y="397014"/>
                </a:cubicBezTo>
                <a:cubicBezTo>
                  <a:pt x="512207" y="337542"/>
                  <a:pt x="536317" y="279678"/>
                  <a:pt x="557748" y="220206"/>
                </a:cubicBezTo>
                <a:cubicBezTo>
                  <a:pt x="550783" y="225028"/>
                  <a:pt x="543818" y="229314"/>
                  <a:pt x="536853" y="234136"/>
                </a:cubicBezTo>
                <a:cubicBezTo>
                  <a:pt x="484346" y="271105"/>
                  <a:pt x="433447" y="310753"/>
                  <a:pt x="378797" y="344507"/>
                </a:cubicBezTo>
                <a:cubicBezTo>
                  <a:pt x="309146" y="387906"/>
                  <a:pt x="240030" y="432911"/>
                  <a:pt x="165556" y="466130"/>
                </a:cubicBezTo>
                <a:cubicBezTo>
                  <a:pt x="79296" y="504706"/>
                  <a:pt x="32683" y="477917"/>
                  <a:pt x="2679" y="389513"/>
                </a:cubicBezTo>
                <a:cubicBezTo>
                  <a:pt x="1607" y="386834"/>
                  <a:pt x="536" y="386298"/>
                  <a:pt x="0" y="385763"/>
                </a:cubicBezTo>
                <a:close/>
              </a:path>
            </a:pathLst>
          </a:custGeom>
          <a:solidFill>
            <a:schemeClr val="accent5"/>
          </a:solidFill>
          <a:ln w="53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6" name="Freeform: Shape 115">
            <a:extLst>
              <a:ext uri="{FF2B5EF4-FFF2-40B4-BE49-F238E27FC236}">
                <a16:creationId xmlns:a16="http://schemas.microsoft.com/office/drawing/2014/main" id="{712734C7-A7D0-4B65-8D96-6834BEED8C5E}"/>
              </a:ext>
            </a:extLst>
          </p:cNvPr>
          <p:cNvSpPr/>
          <p:nvPr/>
        </p:nvSpPr>
        <p:spPr>
          <a:xfrm>
            <a:off x="9841878" y="2206984"/>
            <a:ext cx="2143266" cy="4222854"/>
          </a:xfrm>
          <a:custGeom>
            <a:avLst/>
            <a:gdLst>
              <a:gd name="connsiteX0" fmla="*/ 3625096 w 3621881"/>
              <a:gd name="connsiteY0" fmla="*/ 4870252 h 6852642"/>
              <a:gd name="connsiteX1" fmla="*/ 3625096 w 3621881"/>
              <a:gd name="connsiteY1" fmla="*/ 5229225 h 6852642"/>
              <a:gd name="connsiteX2" fmla="*/ 3583841 w 3621881"/>
              <a:gd name="connsiteY2" fmla="*/ 5411391 h 6852642"/>
              <a:gd name="connsiteX3" fmla="*/ 3398461 w 3621881"/>
              <a:gd name="connsiteY3" fmla="*/ 5969675 h 6852642"/>
              <a:gd name="connsiteX4" fmla="*/ 3367921 w 3621881"/>
              <a:gd name="connsiteY4" fmla="*/ 6166307 h 6852642"/>
              <a:gd name="connsiteX5" fmla="*/ 3425250 w 3621881"/>
              <a:gd name="connsiteY5" fmla="*/ 6317932 h 6852642"/>
              <a:gd name="connsiteX6" fmla="*/ 3500259 w 3621881"/>
              <a:gd name="connsiteY6" fmla="*/ 6444377 h 6852642"/>
              <a:gd name="connsiteX7" fmla="*/ 3534549 w 3621881"/>
              <a:gd name="connsiteY7" fmla="*/ 6647974 h 6852642"/>
              <a:gd name="connsiteX8" fmla="*/ 3407033 w 3621881"/>
              <a:gd name="connsiteY8" fmla="*/ 6839248 h 6852642"/>
              <a:gd name="connsiteX9" fmla="*/ 3380780 w 3621881"/>
              <a:gd name="connsiteY9" fmla="*/ 6842998 h 6852642"/>
              <a:gd name="connsiteX10" fmla="*/ 3366314 w 3621881"/>
              <a:gd name="connsiteY10" fmla="*/ 6817817 h 6852642"/>
              <a:gd name="connsiteX11" fmla="*/ 3368993 w 3621881"/>
              <a:gd name="connsiteY11" fmla="*/ 6772811 h 6852642"/>
              <a:gd name="connsiteX12" fmla="*/ 3344882 w 3621881"/>
              <a:gd name="connsiteY12" fmla="*/ 6740128 h 6852642"/>
              <a:gd name="connsiteX13" fmla="*/ 3305770 w 3621881"/>
              <a:gd name="connsiteY13" fmla="*/ 6758345 h 6852642"/>
              <a:gd name="connsiteX14" fmla="*/ 3295590 w 3621881"/>
              <a:gd name="connsiteY14" fmla="*/ 6785670 h 6852642"/>
              <a:gd name="connsiteX15" fmla="*/ 3262372 w 3621881"/>
              <a:gd name="connsiteY15" fmla="*/ 6857465 h 6852642"/>
              <a:gd name="connsiteX16" fmla="*/ 3235583 w 3621881"/>
              <a:gd name="connsiteY16" fmla="*/ 6857465 h 6852642"/>
              <a:gd name="connsiteX17" fmla="*/ 3224332 w 3621881"/>
              <a:gd name="connsiteY17" fmla="*/ 6821031 h 6852642"/>
              <a:gd name="connsiteX18" fmla="*/ 3216295 w 3621881"/>
              <a:gd name="connsiteY18" fmla="*/ 6763167 h 6852642"/>
              <a:gd name="connsiteX19" fmla="*/ 3184684 w 3621881"/>
              <a:gd name="connsiteY19" fmla="*/ 6741200 h 6852642"/>
              <a:gd name="connsiteX20" fmla="*/ 3156287 w 3621881"/>
              <a:gd name="connsiteY20" fmla="*/ 6762631 h 6852642"/>
              <a:gd name="connsiteX21" fmla="*/ 3146643 w 3621881"/>
              <a:gd name="connsiteY21" fmla="*/ 6792635 h 6852642"/>
              <a:gd name="connsiteX22" fmla="*/ 3126284 w 3621881"/>
              <a:gd name="connsiteY22" fmla="*/ 6823710 h 6852642"/>
              <a:gd name="connsiteX23" fmla="*/ 3093065 w 3621881"/>
              <a:gd name="connsiteY23" fmla="*/ 6796921 h 6852642"/>
              <a:gd name="connsiteX24" fmla="*/ 3067348 w 3621881"/>
              <a:gd name="connsiteY24" fmla="*/ 6747094 h 6852642"/>
              <a:gd name="connsiteX25" fmla="*/ 3039487 w 3621881"/>
              <a:gd name="connsiteY25" fmla="*/ 6688694 h 6852642"/>
              <a:gd name="connsiteX26" fmla="*/ 3032522 w 3621881"/>
              <a:gd name="connsiteY26" fmla="*/ 6690300 h 6852642"/>
              <a:gd name="connsiteX27" fmla="*/ 3031986 w 3621881"/>
              <a:gd name="connsiteY27" fmla="*/ 6761024 h 6852642"/>
              <a:gd name="connsiteX28" fmla="*/ 3017520 w 3621881"/>
              <a:gd name="connsiteY28" fmla="*/ 6788349 h 6852642"/>
              <a:gd name="connsiteX29" fmla="*/ 2984837 w 3621881"/>
              <a:gd name="connsiteY29" fmla="*/ 6779776 h 6852642"/>
              <a:gd name="connsiteX30" fmla="*/ 2973050 w 3621881"/>
              <a:gd name="connsiteY30" fmla="*/ 6762095 h 6852642"/>
              <a:gd name="connsiteX31" fmla="*/ 2836962 w 3621881"/>
              <a:gd name="connsiteY31" fmla="*/ 6561713 h 6852642"/>
              <a:gd name="connsiteX32" fmla="*/ 2805886 w 3621881"/>
              <a:gd name="connsiteY32" fmla="*/ 6534388 h 6852642"/>
              <a:gd name="connsiteX33" fmla="*/ 2765167 w 3621881"/>
              <a:gd name="connsiteY33" fmla="*/ 6545640 h 6852642"/>
              <a:gd name="connsiteX34" fmla="*/ 2765167 w 3621881"/>
              <a:gd name="connsiteY34" fmla="*/ 6440091 h 6852642"/>
              <a:gd name="connsiteX35" fmla="*/ 2757130 w 3621881"/>
              <a:gd name="connsiteY35" fmla="*/ 6437412 h 6852642"/>
              <a:gd name="connsiteX36" fmla="*/ 2731949 w 3621881"/>
              <a:gd name="connsiteY36" fmla="*/ 6469559 h 6852642"/>
              <a:gd name="connsiteX37" fmla="*/ 2701945 w 3621881"/>
              <a:gd name="connsiteY37" fmla="*/ 6492061 h 6852642"/>
              <a:gd name="connsiteX38" fmla="*/ 2689086 w 3621881"/>
              <a:gd name="connsiteY38" fmla="*/ 6456700 h 6852642"/>
              <a:gd name="connsiteX39" fmla="*/ 2689086 w 3621881"/>
              <a:gd name="connsiteY39" fmla="*/ 6448663 h 6852642"/>
              <a:gd name="connsiteX40" fmla="*/ 2688015 w 3621881"/>
              <a:gd name="connsiteY40" fmla="*/ 6269177 h 6852642"/>
              <a:gd name="connsiteX41" fmla="*/ 2672477 w 3621881"/>
              <a:gd name="connsiteY41" fmla="*/ 6104156 h 6852642"/>
              <a:gd name="connsiteX42" fmla="*/ 2612469 w 3621881"/>
              <a:gd name="connsiteY42" fmla="*/ 6070937 h 6852642"/>
              <a:gd name="connsiteX43" fmla="*/ 2569607 w 3621881"/>
              <a:gd name="connsiteY43" fmla="*/ 6092369 h 6852642"/>
              <a:gd name="connsiteX44" fmla="*/ 2528352 w 3621881"/>
              <a:gd name="connsiteY44" fmla="*/ 6086475 h 6852642"/>
              <a:gd name="connsiteX45" fmla="*/ 2605504 w 3621881"/>
              <a:gd name="connsiteY45" fmla="*/ 5946101 h 6852642"/>
              <a:gd name="connsiteX46" fmla="*/ 2408873 w 3621881"/>
              <a:gd name="connsiteY46" fmla="*/ 6049506 h 6852642"/>
              <a:gd name="connsiteX47" fmla="*/ 2497276 w 3621881"/>
              <a:gd name="connsiteY47" fmla="*/ 5909667 h 6852642"/>
              <a:gd name="connsiteX48" fmla="*/ 2352616 w 3621881"/>
              <a:gd name="connsiteY48" fmla="*/ 5961638 h 6852642"/>
              <a:gd name="connsiteX49" fmla="*/ 2412623 w 3621881"/>
              <a:gd name="connsiteY49" fmla="*/ 5883414 h 6852642"/>
              <a:gd name="connsiteX50" fmla="*/ 2452807 w 3621881"/>
              <a:gd name="connsiteY50" fmla="*/ 5798761 h 6852642"/>
              <a:gd name="connsiteX51" fmla="*/ 2363331 w 3621881"/>
              <a:gd name="connsiteY51" fmla="*/ 5864126 h 6852642"/>
              <a:gd name="connsiteX52" fmla="*/ 2263676 w 3621881"/>
              <a:gd name="connsiteY52" fmla="*/ 5898952 h 6852642"/>
              <a:gd name="connsiteX53" fmla="*/ 2271177 w 3621881"/>
              <a:gd name="connsiteY53" fmla="*/ 5884486 h 6852642"/>
              <a:gd name="connsiteX54" fmla="*/ 2340293 w 3621881"/>
              <a:gd name="connsiteY54" fmla="*/ 5789117 h 6852642"/>
              <a:gd name="connsiteX55" fmla="*/ 2370296 w 3621881"/>
              <a:gd name="connsiteY55" fmla="*/ 5721073 h 6852642"/>
              <a:gd name="connsiteX56" fmla="*/ 2359045 w 3621881"/>
              <a:gd name="connsiteY56" fmla="*/ 5697498 h 6852642"/>
              <a:gd name="connsiteX57" fmla="*/ 2336006 w 3621881"/>
              <a:gd name="connsiteY57" fmla="*/ 5707142 h 6852642"/>
              <a:gd name="connsiteX58" fmla="*/ 2313504 w 3621881"/>
              <a:gd name="connsiteY58" fmla="*/ 5739825 h 6852642"/>
              <a:gd name="connsiteX59" fmla="*/ 2273320 w 3621881"/>
              <a:gd name="connsiteY59" fmla="*/ 5774115 h 6852642"/>
              <a:gd name="connsiteX60" fmla="*/ 2229386 w 3621881"/>
              <a:gd name="connsiteY60" fmla="*/ 5619274 h 6852642"/>
              <a:gd name="connsiteX61" fmla="*/ 2215991 w 3621881"/>
              <a:gd name="connsiteY61" fmla="*/ 5689997 h 6852642"/>
              <a:gd name="connsiteX62" fmla="*/ 2229386 w 3621881"/>
              <a:gd name="connsiteY62" fmla="*/ 5795546 h 6852642"/>
              <a:gd name="connsiteX63" fmla="*/ 2213848 w 3621881"/>
              <a:gd name="connsiteY63" fmla="*/ 5827693 h 6852642"/>
              <a:gd name="connsiteX64" fmla="*/ 2182773 w 3621881"/>
              <a:gd name="connsiteY64" fmla="*/ 5810012 h 6852642"/>
              <a:gd name="connsiteX65" fmla="*/ 2166164 w 3621881"/>
              <a:gd name="connsiteY65" fmla="*/ 5768221 h 6852642"/>
              <a:gd name="connsiteX66" fmla="*/ 2152233 w 3621881"/>
              <a:gd name="connsiteY66" fmla="*/ 5740361 h 6852642"/>
              <a:gd name="connsiteX67" fmla="*/ 2147947 w 3621881"/>
              <a:gd name="connsiteY67" fmla="*/ 5758041 h 6852642"/>
              <a:gd name="connsiteX68" fmla="*/ 2171522 w 3621881"/>
              <a:gd name="connsiteY68" fmla="*/ 5873234 h 6852642"/>
              <a:gd name="connsiteX69" fmla="*/ 2157055 w 3621881"/>
              <a:gd name="connsiteY69" fmla="*/ 5911275 h 6852642"/>
              <a:gd name="connsiteX70" fmla="*/ 2123301 w 3621881"/>
              <a:gd name="connsiteY70" fmla="*/ 5895737 h 6852642"/>
              <a:gd name="connsiteX71" fmla="*/ 2106692 w 3621881"/>
              <a:gd name="connsiteY71" fmla="*/ 5871627 h 6852642"/>
              <a:gd name="connsiteX72" fmla="*/ 2081510 w 3621881"/>
              <a:gd name="connsiteY72" fmla="*/ 5855554 h 6852642"/>
              <a:gd name="connsiteX73" fmla="*/ 2074545 w 3621881"/>
              <a:gd name="connsiteY73" fmla="*/ 5860911 h 6852642"/>
              <a:gd name="connsiteX74" fmla="*/ 2083118 w 3621881"/>
              <a:gd name="connsiteY74" fmla="*/ 6015752 h 6852642"/>
              <a:gd name="connsiteX75" fmla="*/ 2121158 w 3621881"/>
              <a:gd name="connsiteY75" fmla="*/ 6275070 h 6852642"/>
              <a:gd name="connsiteX76" fmla="*/ 2102941 w 3621881"/>
              <a:gd name="connsiteY76" fmla="*/ 6334542 h 6852642"/>
              <a:gd name="connsiteX77" fmla="*/ 2081510 w 3621881"/>
              <a:gd name="connsiteY77" fmla="*/ 6381691 h 6852642"/>
              <a:gd name="connsiteX78" fmla="*/ 2086868 w 3621881"/>
              <a:gd name="connsiteY78" fmla="*/ 6407944 h 6852642"/>
              <a:gd name="connsiteX79" fmla="*/ 2076152 w 3621881"/>
              <a:gd name="connsiteY79" fmla="*/ 6431519 h 6852642"/>
              <a:gd name="connsiteX80" fmla="*/ 2047756 w 3621881"/>
              <a:gd name="connsiteY80" fmla="*/ 6426696 h 6852642"/>
              <a:gd name="connsiteX81" fmla="*/ 2031683 w 3621881"/>
              <a:gd name="connsiteY81" fmla="*/ 6399372 h 6852642"/>
              <a:gd name="connsiteX82" fmla="*/ 2008644 w 3621881"/>
              <a:gd name="connsiteY82" fmla="*/ 6351151 h 6852642"/>
              <a:gd name="connsiteX83" fmla="*/ 2012394 w 3621881"/>
              <a:gd name="connsiteY83" fmla="*/ 6432590 h 6852642"/>
              <a:gd name="connsiteX84" fmla="*/ 1947029 w 3621881"/>
              <a:gd name="connsiteY84" fmla="*/ 6539746 h 6852642"/>
              <a:gd name="connsiteX85" fmla="*/ 1673245 w 3621881"/>
              <a:gd name="connsiteY85" fmla="*/ 6599218 h 6852642"/>
              <a:gd name="connsiteX86" fmla="*/ 1558052 w 3621881"/>
              <a:gd name="connsiteY86" fmla="*/ 6707981 h 6852642"/>
              <a:gd name="connsiteX87" fmla="*/ 1533406 w 3621881"/>
              <a:gd name="connsiteY87" fmla="*/ 6741200 h 6852642"/>
              <a:gd name="connsiteX88" fmla="*/ 1495901 w 3621881"/>
              <a:gd name="connsiteY88" fmla="*/ 6719768 h 6852642"/>
              <a:gd name="connsiteX89" fmla="*/ 1471255 w 3621881"/>
              <a:gd name="connsiteY89" fmla="*/ 6678514 h 6852642"/>
              <a:gd name="connsiteX90" fmla="*/ 1383923 w 3621881"/>
              <a:gd name="connsiteY90" fmla="*/ 6681192 h 6852642"/>
              <a:gd name="connsiteX91" fmla="*/ 1356062 w 3621881"/>
              <a:gd name="connsiteY91" fmla="*/ 6720305 h 6852642"/>
              <a:gd name="connsiteX92" fmla="*/ 1308914 w 3621881"/>
              <a:gd name="connsiteY92" fmla="*/ 6713875 h 6852642"/>
              <a:gd name="connsiteX93" fmla="*/ 1284803 w 3621881"/>
              <a:gd name="connsiteY93" fmla="*/ 6654403 h 6852642"/>
              <a:gd name="connsiteX94" fmla="*/ 1194792 w 3621881"/>
              <a:gd name="connsiteY94" fmla="*/ 6650117 h 6852642"/>
              <a:gd name="connsiteX95" fmla="*/ 1178183 w 3621881"/>
              <a:gd name="connsiteY95" fmla="*/ 6691908 h 6852642"/>
              <a:gd name="connsiteX96" fmla="*/ 1151930 w 3621881"/>
              <a:gd name="connsiteY96" fmla="*/ 6718161 h 6852642"/>
              <a:gd name="connsiteX97" fmla="*/ 1121926 w 3621881"/>
              <a:gd name="connsiteY97" fmla="*/ 6690837 h 6852642"/>
              <a:gd name="connsiteX98" fmla="*/ 1108531 w 3621881"/>
              <a:gd name="connsiteY98" fmla="*/ 6626007 h 6852642"/>
              <a:gd name="connsiteX99" fmla="*/ 1083885 w 3621881"/>
              <a:gd name="connsiteY99" fmla="*/ 6590645 h 6852642"/>
              <a:gd name="connsiteX100" fmla="*/ 1043702 w 3621881"/>
              <a:gd name="connsiteY100" fmla="*/ 6606719 h 6852642"/>
              <a:gd name="connsiteX101" fmla="*/ 1016377 w 3621881"/>
              <a:gd name="connsiteY101" fmla="*/ 6639401 h 6852642"/>
              <a:gd name="connsiteX102" fmla="*/ 991731 w 3621881"/>
              <a:gd name="connsiteY102" fmla="*/ 6650117 h 6852642"/>
              <a:gd name="connsiteX103" fmla="*/ 974050 w 3621881"/>
              <a:gd name="connsiteY103" fmla="*/ 6630293 h 6852642"/>
              <a:gd name="connsiteX104" fmla="*/ 968157 w 3621881"/>
              <a:gd name="connsiteY104" fmla="*/ 6510814 h 6852642"/>
              <a:gd name="connsiteX105" fmla="*/ 1084421 w 3621881"/>
              <a:gd name="connsiteY105" fmla="*/ 6332399 h 6852642"/>
              <a:gd name="connsiteX106" fmla="*/ 1274624 w 3621881"/>
              <a:gd name="connsiteY106" fmla="*/ 6207562 h 6852642"/>
              <a:gd name="connsiteX107" fmla="*/ 1336238 w 3621881"/>
              <a:gd name="connsiteY107" fmla="*/ 6059151 h 6852642"/>
              <a:gd name="connsiteX108" fmla="*/ 1314271 w 3621881"/>
              <a:gd name="connsiteY108" fmla="*/ 5960031 h 6852642"/>
              <a:gd name="connsiteX109" fmla="*/ 1112282 w 3621881"/>
              <a:gd name="connsiteY109" fmla="*/ 5308521 h 6852642"/>
              <a:gd name="connsiteX110" fmla="*/ 1072634 w 3621881"/>
              <a:gd name="connsiteY110" fmla="*/ 4981694 h 6852642"/>
              <a:gd name="connsiteX111" fmla="*/ 1114425 w 3621881"/>
              <a:gd name="connsiteY111" fmla="*/ 4666119 h 6852642"/>
              <a:gd name="connsiteX112" fmla="*/ 1255335 w 3621881"/>
              <a:gd name="connsiteY112" fmla="*/ 3944422 h 6852642"/>
              <a:gd name="connsiteX113" fmla="*/ 1216223 w 3621881"/>
              <a:gd name="connsiteY113" fmla="*/ 3890308 h 6852642"/>
              <a:gd name="connsiteX114" fmla="*/ 1180862 w 3621881"/>
              <a:gd name="connsiteY114" fmla="*/ 3875842 h 6852642"/>
              <a:gd name="connsiteX115" fmla="*/ 1201757 w 3621881"/>
              <a:gd name="connsiteY115" fmla="*/ 3841552 h 6852642"/>
              <a:gd name="connsiteX116" fmla="*/ 1245156 w 3621881"/>
              <a:gd name="connsiteY116" fmla="*/ 3806726 h 6852642"/>
              <a:gd name="connsiteX117" fmla="*/ 1239798 w 3621881"/>
              <a:gd name="connsiteY117" fmla="*/ 3797618 h 6852642"/>
              <a:gd name="connsiteX118" fmla="*/ 1215688 w 3621881"/>
              <a:gd name="connsiteY118" fmla="*/ 3801904 h 6852642"/>
              <a:gd name="connsiteX119" fmla="*/ 1194792 w 3621881"/>
              <a:gd name="connsiteY119" fmla="*/ 3800296 h 6852642"/>
              <a:gd name="connsiteX120" fmla="*/ 1192649 w 3621881"/>
              <a:gd name="connsiteY120" fmla="*/ 3773507 h 6852642"/>
              <a:gd name="connsiteX121" fmla="*/ 1208187 w 3621881"/>
              <a:gd name="connsiteY121" fmla="*/ 3752076 h 6852642"/>
              <a:gd name="connsiteX122" fmla="*/ 1269802 w 3621881"/>
              <a:gd name="connsiteY122" fmla="*/ 3680817 h 6852642"/>
              <a:gd name="connsiteX123" fmla="*/ 1213009 w 3621881"/>
              <a:gd name="connsiteY123" fmla="*/ 3692069 h 6852642"/>
              <a:gd name="connsiteX124" fmla="*/ 963870 w 3621881"/>
              <a:gd name="connsiteY124" fmla="*/ 3716179 h 6852642"/>
              <a:gd name="connsiteX125" fmla="*/ 924758 w 3621881"/>
              <a:gd name="connsiteY125" fmla="*/ 3639026 h 6852642"/>
              <a:gd name="connsiteX126" fmla="*/ 925294 w 3621881"/>
              <a:gd name="connsiteY126" fmla="*/ 3634204 h 6852642"/>
              <a:gd name="connsiteX127" fmla="*/ 868501 w 3621881"/>
              <a:gd name="connsiteY127" fmla="*/ 3648670 h 6852642"/>
              <a:gd name="connsiteX128" fmla="*/ 794564 w 3621881"/>
              <a:gd name="connsiteY128" fmla="*/ 3650278 h 6852642"/>
              <a:gd name="connsiteX129" fmla="*/ 757595 w 3621881"/>
              <a:gd name="connsiteY129" fmla="*/ 3596700 h 6852642"/>
              <a:gd name="connsiteX130" fmla="*/ 767775 w 3621881"/>
              <a:gd name="connsiteY130" fmla="*/ 3425786 h 6852642"/>
              <a:gd name="connsiteX131" fmla="*/ 819745 w 3621881"/>
              <a:gd name="connsiteY131" fmla="*/ 3342739 h 6852642"/>
              <a:gd name="connsiteX132" fmla="*/ 877074 w 3621881"/>
              <a:gd name="connsiteY132" fmla="*/ 3303627 h 6852642"/>
              <a:gd name="connsiteX133" fmla="*/ 937081 w 3621881"/>
              <a:gd name="connsiteY133" fmla="*/ 3263444 h 6852642"/>
              <a:gd name="connsiteX134" fmla="*/ 1276231 w 3621881"/>
              <a:gd name="connsiteY134" fmla="*/ 3021806 h 6852642"/>
              <a:gd name="connsiteX135" fmla="*/ 1268194 w 3621881"/>
              <a:gd name="connsiteY135" fmla="*/ 2971979 h 6852642"/>
              <a:gd name="connsiteX136" fmla="*/ 1239798 w 3621881"/>
              <a:gd name="connsiteY136" fmla="*/ 2965014 h 6852642"/>
              <a:gd name="connsiteX137" fmla="*/ 789206 w 3621881"/>
              <a:gd name="connsiteY137" fmla="*/ 2924294 h 6852642"/>
              <a:gd name="connsiteX138" fmla="*/ 570071 w 3621881"/>
              <a:gd name="connsiteY138" fmla="*/ 2916257 h 6852642"/>
              <a:gd name="connsiteX139" fmla="*/ 507385 w 3621881"/>
              <a:gd name="connsiteY139" fmla="*/ 2963942 h 6852642"/>
              <a:gd name="connsiteX140" fmla="*/ 497741 w 3621881"/>
              <a:gd name="connsiteY140" fmla="*/ 3003054 h 6852642"/>
              <a:gd name="connsiteX141" fmla="*/ 472023 w 3621881"/>
              <a:gd name="connsiteY141" fmla="*/ 3101102 h 6852642"/>
              <a:gd name="connsiteX142" fmla="*/ 369153 w 3621881"/>
              <a:gd name="connsiteY142" fmla="*/ 3196471 h 6852642"/>
              <a:gd name="connsiteX143" fmla="*/ 316647 w 3621881"/>
              <a:gd name="connsiteY143" fmla="*/ 3248442 h 6852642"/>
              <a:gd name="connsiteX144" fmla="*/ 294680 w 3621881"/>
              <a:gd name="connsiteY144" fmla="*/ 3296662 h 6852642"/>
              <a:gd name="connsiteX145" fmla="*/ 252889 w 3621881"/>
              <a:gd name="connsiteY145" fmla="*/ 3291840 h 6852642"/>
              <a:gd name="connsiteX146" fmla="*/ 233065 w 3621881"/>
              <a:gd name="connsiteY146" fmla="*/ 3261836 h 6852642"/>
              <a:gd name="connsiteX147" fmla="*/ 220206 w 3621881"/>
              <a:gd name="connsiteY147" fmla="*/ 3285946 h 6852642"/>
              <a:gd name="connsiteX148" fmla="*/ 206276 w 3621881"/>
              <a:gd name="connsiteY148" fmla="*/ 3340061 h 6852642"/>
              <a:gd name="connsiteX149" fmla="*/ 177344 w 3621881"/>
              <a:gd name="connsiteY149" fmla="*/ 3362027 h 6852642"/>
              <a:gd name="connsiteX150" fmla="*/ 158591 w 3621881"/>
              <a:gd name="connsiteY150" fmla="*/ 3338453 h 6852642"/>
              <a:gd name="connsiteX151" fmla="*/ 150019 w 3621881"/>
              <a:gd name="connsiteY151" fmla="*/ 3298805 h 6852642"/>
              <a:gd name="connsiteX152" fmla="*/ 141446 w 3621881"/>
              <a:gd name="connsiteY152" fmla="*/ 3325058 h 6852642"/>
              <a:gd name="connsiteX153" fmla="*/ 121622 w 3621881"/>
              <a:gd name="connsiteY153" fmla="*/ 3350240 h 6852642"/>
              <a:gd name="connsiteX154" fmla="*/ 92690 w 3621881"/>
              <a:gd name="connsiteY154" fmla="*/ 3330952 h 6852642"/>
              <a:gd name="connsiteX155" fmla="*/ 71259 w 3621881"/>
              <a:gd name="connsiteY155" fmla="*/ 3237726 h 6852642"/>
              <a:gd name="connsiteX156" fmla="*/ 70723 w 3621881"/>
              <a:gd name="connsiteY156" fmla="*/ 3179326 h 6852642"/>
              <a:gd name="connsiteX157" fmla="*/ 0 w 3621881"/>
              <a:gd name="connsiteY157" fmla="*/ 3216831 h 6852642"/>
              <a:gd name="connsiteX158" fmla="*/ 0 w 3621881"/>
              <a:gd name="connsiteY158" fmla="*/ 3040023 h 6852642"/>
              <a:gd name="connsiteX159" fmla="*/ 12323 w 3621881"/>
              <a:gd name="connsiteY159" fmla="*/ 3016984 h 6852642"/>
              <a:gd name="connsiteX160" fmla="*/ 206276 w 3621881"/>
              <a:gd name="connsiteY160" fmla="*/ 2543889 h 6852642"/>
              <a:gd name="connsiteX161" fmla="*/ 408801 w 3621881"/>
              <a:gd name="connsiteY161" fmla="*/ 2315111 h 6852642"/>
              <a:gd name="connsiteX162" fmla="*/ 706160 w 3621881"/>
              <a:gd name="connsiteY162" fmla="*/ 2106156 h 6852642"/>
              <a:gd name="connsiteX163" fmla="*/ 1095673 w 3621881"/>
              <a:gd name="connsiteY163" fmla="*/ 1878449 h 6852642"/>
              <a:gd name="connsiteX164" fmla="*/ 1176576 w 3621881"/>
              <a:gd name="connsiteY164" fmla="*/ 1782544 h 6852642"/>
              <a:gd name="connsiteX165" fmla="*/ 1234440 w 3621881"/>
              <a:gd name="connsiteY165" fmla="*/ 1631454 h 6852642"/>
              <a:gd name="connsiteX166" fmla="*/ 1495365 w 3621881"/>
              <a:gd name="connsiteY166" fmla="*/ 1342668 h 6852642"/>
              <a:gd name="connsiteX167" fmla="*/ 1526441 w 3621881"/>
              <a:gd name="connsiteY167" fmla="*/ 1307306 h 6852642"/>
              <a:gd name="connsiteX168" fmla="*/ 1523762 w 3621881"/>
              <a:gd name="connsiteY168" fmla="*/ 1255336 h 6852642"/>
              <a:gd name="connsiteX169" fmla="*/ 1481971 w 3621881"/>
              <a:gd name="connsiteY169" fmla="*/ 1244620 h 6852642"/>
              <a:gd name="connsiteX170" fmla="*/ 1426786 w 3621881"/>
              <a:gd name="connsiteY170" fmla="*/ 1253192 h 6852642"/>
              <a:gd name="connsiteX171" fmla="*/ 1304627 w 3621881"/>
              <a:gd name="connsiteY171" fmla="*/ 1260158 h 6852642"/>
              <a:gd name="connsiteX172" fmla="*/ 1233904 w 3621881"/>
              <a:gd name="connsiteY172" fmla="*/ 1173897 h 6852642"/>
              <a:gd name="connsiteX173" fmla="*/ 1287482 w 3621881"/>
              <a:gd name="connsiteY173" fmla="*/ 1117104 h 6852642"/>
              <a:gd name="connsiteX174" fmla="*/ 1398925 w 3621881"/>
              <a:gd name="connsiteY174" fmla="*/ 1064597 h 6852642"/>
              <a:gd name="connsiteX175" fmla="*/ 1417677 w 3621881"/>
              <a:gd name="connsiteY175" fmla="*/ 1026021 h 6852642"/>
              <a:gd name="connsiteX176" fmla="*/ 1374815 w 3621881"/>
              <a:gd name="connsiteY176" fmla="*/ 1012091 h 6852642"/>
              <a:gd name="connsiteX177" fmla="*/ 1333024 w 3621881"/>
              <a:gd name="connsiteY177" fmla="*/ 1046381 h 6852642"/>
              <a:gd name="connsiteX178" fmla="*/ 1244620 w 3621881"/>
              <a:gd name="connsiteY178" fmla="*/ 1100495 h 6852642"/>
              <a:gd name="connsiteX179" fmla="*/ 1059240 w 3621881"/>
              <a:gd name="connsiteY179" fmla="*/ 1049595 h 6852642"/>
              <a:gd name="connsiteX180" fmla="*/ 960656 w 3621881"/>
              <a:gd name="connsiteY180" fmla="*/ 947797 h 6852642"/>
              <a:gd name="connsiteX181" fmla="*/ 984230 w 3621881"/>
              <a:gd name="connsiteY181" fmla="*/ 791885 h 6852642"/>
              <a:gd name="connsiteX182" fmla="*/ 1164788 w 3621881"/>
              <a:gd name="connsiteY182" fmla="*/ 687943 h 6852642"/>
              <a:gd name="connsiteX183" fmla="*/ 1272480 w 3621881"/>
              <a:gd name="connsiteY183" fmla="*/ 467737 h 6852642"/>
              <a:gd name="connsiteX184" fmla="*/ 1263372 w 3621881"/>
              <a:gd name="connsiteY184" fmla="*/ 409337 h 6852642"/>
              <a:gd name="connsiteX185" fmla="*/ 1311593 w 3621881"/>
              <a:gd name="connsiteY185" fmla="*/ 294144 h 6852642"/>
              <a:gd name="connsiteX186" fmla="*/ 1404818 w 3621881"/>
              <a:gd name="connsiteY186" fmla="*/ 221813 h 6852642"/>
              <a:gd name="connsiteX187" fmla="*/ 1856482 w 3621881"/>
              <a:gd name="connsiteY187" fmla="*/ 41255 h 6852642"/>
              <a:gd name="connsiteX188" fmla="*/ 2030075 w 3621881"/>
              <a:gd name="connsiteY188" fmla="*/ 31611 h 6852642"/>
              <a:gd name="connsiteX189" fmla="*/ 2124908 w 3621881"/>
              <a:gd name="connsiteY189" fmla="*/ 0 h 6852642"/>
              <a:gd name="connsiteX190" fmla="*/ 2274927 w 3621881"/>
              <a:gd name="connsiteY190" fmla="*/ 0 h 6852642"/>
              <a:gd name="connsiteX191" fmla="*/ 2319933 w 3621881"/>
              <a:gd name="connsiteY191" fmla="*/ 27325 h 6852642"/>
              <a:gd name="connsiteX192" fmla="*/ 2375118 w 3621881"/>
              <a:gd name="connsiteY192" fmla="*/ 125909 h 6852642"/>
              <a:gd name="connsiteX193" fmla="*/ 2442091 w 3621881"/>
              <a:gd name="connsiteY193" fmla="*/ 252889 h 6852642"/>
              <a:gd name="connsiteX194" fmla="*/ 2487632 w 3621881"/>
              <a:gd name="connsiteY194" fmla="*/ 285571 h 6852642"/>
              <a:gd name="connsiteX195" fmla="*/ 2850356 w 3621881"/>
              <a:gd name="connsiteY195" fmla="*/ 900648 h 6852642"/>
              <a:gd name="connsiteX196" fmla="*/ 2898577 w 3621881"/>
              <a:gd name="connsiteY196" fmla="*/ 1065669 h 6852642"/>
              <a:gd name="connsiteX197" fmla="*/ 3023414 w 3621881"/>
              <a:gd name="connsiteY197" fmla="*/ 1274624 h 6852642"/>
              <a:gd name="connsiteX198" fmla="*/ 3251121 w 3621881"/>
              <a:gd name="connsiteY198" fmla="*/ 1719322 h 6852642"/>
              <a:gd name="connsiteX199" fmla="*/ 3313271 w 3621881"/>
              <a:gd name="connsiteY199" fmla="*/ 2216527 h 6852642"/>
              <a:gd name="connsiteX200" fmla="*/ 3369528 w 3621881"/>
              <a:gd name="connsiteY200" fmla="*/ 2893755 h 6852642"/>
              <a:gd name="connsiteX201" fmla="*/ 3494365 w 3621881"/>
              <a:gd name="connsiteY201" fmla="*/ 3435430 h 6852642"/>
              <a:gd name="connsiteX202" fmla="*/ 3494365 w 3621881"/>
              <a:gd name="connsiteY202" fmla="*/ 3827086 h 6852642"/>
              <a:gd name="connsiteX203" fmla="*/ 3487936 w 3621881"/>
              <a:gd name="connsiteY203" fmla="*/ 3967996 h 6852642"/>
              <a:gd name="connsiteX204" fmla="*/ 3515796 w 3621881"/>
              <a:gd name="connsiteY204" fmla="*/ 4158734 h 6852642"/>
              <a:gd name="connsiteX205" fmla="*/ 3599914 w 3621881"/>
              <a:gd name="connsiteY205" fmla="*/ 4687551 h 6852642"/>
              <a:gd name="connsiteX206" fmla="*/ 3625096 w 3621881"/>
              <a:gd name="connsiteY206" fmla="*/ 4870252 h 6852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</a:cxnLst>
            <a:rect l="l" t="t" r="r" b="b"/>
            <a:pathLst>
              <a:path w="3621881" h="6852642">
                <a:moveTo>
                  <a:pt x="3625096" y="4870252"/>
                </a:moveTo>
                <a:cubicBezTo>
                  <a:pt x="3625096" y="4989731"/>
                  <a:pt x="3625096" y="5109746"/>
                  <a:pt x="3625096" y="5229225"/>
                </a:cubicBezTo>
                <a:cubicBezTo>
                  <a:pt x="3611166" y="5290304"/>
                  <a:pt x="3598843" y="5350848"/>
                  <a:pt x="3583841" y="5411391"/>
                </a:cubicBezTo>
                <a:cubicBezTo>
                  <a:pt x="3536692" y="5602665"/>
                  <a:pt x="3468648" y="5786438"/>
                  <a:pt x="3398461" y="5969675"/>
                </a:cubicBezTo>
                <a:cubicBezTo>
                  <a:pt x="3374350" y="6032361"/>
                  <a:pt x="3360420" y="6097727"/>
                  <a:pt x="3367921" y="6166307"/>
                </a:cubicBezTo>
                <a:cubicBezTo>
                  <a:pt x="3373814" y="6221492"/>
                  <a:pt x="3397389" y="6270784"/>
                  <a:pt x="3425250" y="6317932"/>
                </a:cubicBezTo>
                <a:cubicBezTo>
                  <a:pt x="3449895" y="6360259"/>
                  <a:pt x="3477220" y="6401515"/>
                  <a:pt x="3500259" y="6444377"/>
                </a:cubicBezTo>
                <a:cubicBezTo>
                  <a:pt x="3534013" y="6508135"/>
                  <a:pt x="3552230" y="6575644"/>
                  <a:pt x="3534549" y="6647974"/>
                </a:cubicBezTo>
                <a:cubicBezTo>
                  <a:pt x="3515261" y="6727269"/>
                  <a:pt x="3460075" y="6782455"/>
                  <a:pt x="3407033" y="6839248"/>
                </a:cubicBezTo>
                <a:cubicBezTo>
                  <a:pt x="3402211" y="6844606"/>
                  <a:pt x="3386673" y="6846749"/>
                  <a:pt x="3380780" y="6842998"/>
                </a:cubicBezTo>
                <a:cubicBezTo>
                  <a:pt x="3373279" y="6838712"/>
                  <a:pt x="3366849" y="6826925"/>
                  <a:pt x="3366314" y="6817817"/>
                </a:cubicBezTo>
                <a:cubicBezTo>
                  <a:pt x="3365242" y="6802815"/>
                  <a:pt x="3372207" y="6786741"/>
                  <a:pt x="3368993" y="6772811"/>
                </a:cubicBezTo>
                <a:cubicBezTo>
                  <a:pt x="3365778" y="6760488"/>
                  <a:pt x="3355598" y="6745486"/>
                  <a:pt x="3344882" y="6740128"/>
                </a:cubicBezTo>
                <a:cubicBezTo>
                  <a:pt x="3328809" y="6732092"/>
                  <a:pt x="3313807" y="6742272"/>
                  <a:pt x="3305770" y="6758345"/>
                </a:cubicBezTo>
                <a:cubicBezTo>
                  <a:pt x="3301484" y="6766917"/>
                  <a:pt x="3299341" y="6777097"/>
                  <a:pt x="3295590" y="6785670"/>
                </a:cubicBezTo>
                <a:cubicBezTo>
                  <a:pt x="3284875" y="6809780"/>
                  <a:pt x="3273088" y="6833354"/>
                  <a:pt x="3262372" y="6857465"/>
                </a:cubicBezTo>
                <a:cubicBezTo>
                  <a:pt x="3253264" y="6857465"/>
                  <a:pt x="3244691" y="6857465"/>
                  <a:pt x="3235583" y="6857465"/>
                </a:cubicBezTo>
                <a:cubicBezTo>
                  <a:pt x="3231832" y="6845141"/>
                  <a:pt x="3226475" y="6833354"/>
                  <a:pt x="3224332" y="6821031"/>
                </a:cubicBezTo>
                <a:cubicBezTo>
                  <a:pt x="3221117" y="6801743"/>
                  <a:pt x="3222724" y="6780848"/>
                  <a:pt x="3216295" y="6763167"/>
                </a:cubicBezTo>
                <a:cubicBezTo>
                  <a:pt x="3212544" y="6752987"/>
                  <a:pt x="3195935" y="6742272"/>
                  <a:pt x="3184684" y="6741200"/>
                </a:cubicBezTo>
                <a:cubicBezTo>
                  <a:pt x="3175575" y="6740664"/>
                  <a:pt x="3163252" y="6752987"/>
                  <a:pt x="3156287" y="6762631"/>
                </a:cubicBezTo>
                <a:cubicBezTo>
                  <a:pt x="3150394" y="6770668"/>
                  <a:pt x="3150930" y="6783527"/>
                  <a:pt x="3146643" y="6792635"/>
                </a:cubicBezTo>
                <a:cubicBezTo>
                  <a:pt x="3141286" y="6803886"/>
                  <a:pt x="3133249" y="6813530"/>
                  <a:pt x="3126284" y="6823710"/>
                </a:cubicBezTo>
                <a:cubicBezTo>
                  <a:pt x="3115032" y="6815138"/>
                  <a:pt x="3101102" y="6808172"/>
                  <a:pt x="3093065" y="6796921"/>
                </a:cubicBezTo>
                <a:cubicBezTo>
                  <a:pt x="3082350" y="6781920"/>
                  <a:pt x="3075920" y="6763703"/>
                  <a:pt x="3067348" y="6747094"/>
                </a:cubicBezTo>
                <a:cubicBezTo>
                  <a:pt x="3057703" y="6727805"/>
                  <a:pt x="3048595" y="6707981"/>
                  <a:pt x="3039487" y="6688694"/>
                </a:cubicBezTo>
                <a:cubicBezTo>
                  <a:pt x="3037344" y="6689229"/>
                  <a:pt x="3034665" y="6689765"/>
                  <a:pt x="3032522" y="6690300"/>
                </a:cubicBezTo>
                <a:cubicBezTo>
                  <a:pt x="3032522" y="6713875"/>
                  <a:pt x="3034129" y="6737449"/>
                  <a:pt x="3031986" y="6761024"/>
                </a:cubicBezTo>
                <a:cubicBezTo>
                  <a:pt x="3030914" y="6770668"/>
                  <a:pt x="3024485" y="6786205"/>
                  <a:pt x="3017520" y="6788349"/>
                </a:cubicBezTo>
                <a:cubicBezTo>
                  <a:pt x="3007876" y="6791028"/>
                  <a:pt x="2995017" y="6785134"/>
                  <a:pt x="2984837" y="6779776"/>
                </a:cubicBezTo>
                <a:cubicBezTo>
                  <a:pt x="2979480" y="6777097"/>
                  <a:pt x="2975729" y="6768525"/>
                  <a:pt x="2973050" y="6762095"/>
                </a:cubicBezTo>
                <a:cubicBezTo>
                  <a:pt x="2941439" y="6686015"/>
                  <a:pt x="2895898" y="6619042"/>
                  <a:pt x="2836962" y="6561713"/>
                </a:cubicBezTo>
                <a:cubicBezTo>
                  <a:pt x="2826782" y="6552069"/>
                  <a:pt x="2817674" y="6537603"/>
                  <a:pt x="2805886" y="6534388"/>
                </a:cubicBezTo>
                <a:cubicBezTo>
                  <a:pt x="2794635" y="6531709"/>
                  <a:pt x="2780169" y="6541354"/>
                  <a:pt x="2765167" y="6545640"/>
                </a:cubicBezTo>
                <a:cubicBezTo>
                  <a:pt x="2765167" y="6510814"/>
                  <a:pt x="2765167" y="6475452"/>
                  <a:pt x="2765167" y="6440091"/>
                </a:cubicBezTo>
                <a:cubicBezTo>
                  <a:pt x="2762488" y="6439020"/>
                  <a:pt x="2759809" y="6438483"/>
                  <a:pt x="2757130" y="6437412"/>
                </a:cubicBezTo>
                <a:cubicBezTo>
                  <a:pt x="2749094" y="6448128"/>
                  <a:pt x="2741593" y="6459915"/>
                  <a:pt x="2731949" y="6469559"/>
                </a:cubicBezTo>
                <a:cubicBezTo>
                  <a:pt x="2723376" y="6478131"/>
                  <a:pt x="2712125" y="6484561"/>
                  <a:pt x="2701945" y="6492061"/>
                </a:cubicBezTo>
                <a:cubicBezTo>
                  <a:pt x="2697659" y="6480274"/>
                  <a:pt x="2693372" y="6468488"/>
                  <a:pt x="2689086" y="6456700"/>
                </a:cubicBezTo>
                <a:cubicBezTo>
                  <a:pt x="2688550" y="6454557"/>
                  <a:pt x="2689086" y="6451342"/>
                  <a:pt x="2689086" y="6448663"/>
                </a:cubicBezTo>
                <a:cubicBezTo>
                  <a:pt x="2689086" y="6388656"/>
                  <a:pt x="2690694" y="6329184"/>
                  <a:pt x="2688015" y="6269177"/>
                </a:cubicBezTo>
                <a:cubicBezTo>
                  <a:pt x="2685336" y="6213991"/>
                  <a:pt x="2678906" y="6158806"/>
                  <a:pt x="2672477" y="6104156"/>
                </a:cubicBezTo>
                <a:cubicBezTo>
                  <a:pt x="2667119" y="6061829"/>
                  <a:pt x="2652117" y="6053793"/>
                  <a:pt x="2612469" y="6070937"/>
                </a:cubicBezTo>
                <a:cubicBezTo>
                  <a:pt x="2598003" y="6077367"/>
                  <a:pt x="2583537" y="6085404"/>
                  <a:pt x="2569607" y="6092369"/>
                </a:cubicBezTo>
                <a:cubicBezTo>
                  <a:pt x="2554605" y="6099870"/>
                  <a:pt x="2541211" y="6099870"/>
                  <a:pt x="2528352" y="6086475"/>
                </a:cubicBezTo>
                <a:cubicBezTo>
                  <a:pt x="2547104" y="6036647"/>
                  <a:pt x="2600682" y="6006644"/>
                  <a:pt x="2605504" y="5946101"/>
                </a:cubicBezTo>
                <a:cubicBezTo>
                  <a:pt x="2536924" y="5977711"/>
                  <a:pt x="2490847" y="6044684"/>
                  <a:pt x="2408873" y="6049506"/>
                </a:cubicBezTo>
                <a:cubicBezTo>
                  <a:pt x="2425482" y="5993785"/>
                  <a:pt x="2482810" y="5967532"/>
                  <a:pt x="2497276" y="5909667"/>
                </a:cubicBezTo>
                <a:cubicBezTo>
                  <a:pt x="2447449" y="5927884"/>
                  <a:pt x="2412623" y="5972354"/>
                  <a:pt x="2352616" y="5961638"/>
                </a:cubicBezTo>
                <a:cubicBezTo>
                  <a:pt x="2374583" y="5932706"/>
                  <a:pt x="2393335" y="5908060"/>
                  <a:pt x="2412623" y="5883414"/>
                </a:cubicBezTo>
                <a:cubicBezTo>
                  <a:pt x="2444770" y="5841623"/>
                  <a:pt x="2453342" y="5823942"/>
                  <a:pt x="2452807" y="5798761"/>
                </a:cubicBezTo>
                <a:cubicBezTo>
                  <a:pt x="2422267" y="5821264"/>
                  <a:pt x="2393335" y="5843230"/>
                  <a:pt x="2363331" y="5864126"/>
                </a:cubicBezTo>
                <a:cubicBezTo>
                  <a:pt x="2324219" y="5891986"/>
                  <a:pt x="2291536" y="5902702"/>
                  <a:pt x="2263676" y="5898952"/>
                </a:cubicBezTo>
                <a:cubicBezTo>
                  <a:pt x="2266355" y="5894130"/>
                  <a:pt x="2268498" y="5888772"/>
                  <a:pt x="2271177" y="5884486"/>
                </a:cubicBezTo>
                <a:cubicBezTo>
                  <a:pt x="2294215" y="5852875"/>
                  <a:pt x="2319397" y="5822335"/>
                  <a:pt x="2340293" y="5789117"/>
                </a:cubicBezTo>
                <a:cubicBezTo>
                  <a:pt x="2353687" y="5768221"/>
                  <a:pt x="2362260" y="5744647"/>
                  <a:pt x="2370296" y="5721073"/>
                </a:cubicBezTo>
                <a:cubicBezTo>
                  <a:pt x="2372439" y="5714643"/>
                  <a:pt x="2365474" y="5701248"/>
                  <a:pt x="2359045" y="5697498"/>
                </a:cubicBezTo>
                <a:cubicBezTo>
                  <a:pt x="2354759" y="5694819"/>
                  <a:pt x="2341900" y="5701248"/>
                  <a:pt x="2336006" y="5707142"/>
                </a:cubicBezTo>
                <a:cubicBezTo>
                  <a:pt x="2326898" y="5716786"/>
                  <a:pt x="2322076" y="5730181"/>
                  <a:pt x="2313504" y="5739825"/>
                </a:cubicBezTo>
                <a:cubicBezTo>
                  <a:pt x="2302788" y="5751076"/>
                  <a:pt x="2289393" y="5760720"/>
                  <a:pt x="2273320" y="5774115"/>
                </a:cubicBezTo>
                <a:cubicBezTo>
                  <a:pt x="2256711" y="5718394"/>
                  <a:pt x="2279749" y="5659458"/>
                  <a:pt x="2229386" y="5619274"/>
                </a:cubicBezTo>
                <a:cubicBezTo>
                  <a:pt x="2222421" y="5642848"/>
                  <a:pt x="2214920" y="5666423"/>
                  <a:pt x="2215991" y="5689997"/>
                </a:cubicBezTo>
                <a:cubicBezTo>
                  <a:pt x="2217599" y="5725359"/>
                  <a:pt x="2226707" y="5760184"/>
                  <a:pt x="2229386" y="5795546"/>
                </a:cubicBezTo>
                <a:cubicBezTo>
                  <a:pt x="2229922" y="5805726"/>
                  <a:pt x="2219206" y="5816977"/>
                  <a:pt x="2213848" y="5827693"/>
                </a:cubicBezTo>
                <a:cubicBezTo>
                  <a:pt x="2203133" y="5821799"/>
                  <a:pt x="2189202" y="5818585"/>
                  <a:pt x="2182773" y="5810012"/>
                </a:cubicBezTo>
                <a:cubicBezTo>
                  <a:pt x="2174200" y="5798225"/>
                  <a:pt x="2172057" y="5782151"/>
                  <a:pt x="2166164" y="5768221"/>
                </a:cubicBezTo>
                <a:cubicBezTo>
                  <a:pt x="2162413" y="5758577"/>
                  <a:pt x="2157055" y="5749469"/>
                  <a:pt x="2152233" y="5740361"/>
                </a:cubicBezTo>
                <a:cubicBezTo>
                  <a:pt x="2146876" y="5747862"/>
                  <a:pt x="2146876" y="5753220"/>
                  <a:pt x="2147947" y="5758041"/>
                </a:cubicBezTo>
                <a:cubicBezTo>
                  <a:pt x="2155984" y="5796618"/>
                  <a:pt x="2166164" y="5834658"/>
                  <a:pt x="2171522" y="5873234"/>
                </a:cubicBezTo>
                <a:cubicBezTo>
                  <a:pt x="2173129" y="5885557"/>
                  <a:pt x="2166699" y="5903774"/>
                  <a:pt x="2157055" y="5911275"/>
                </a:cubicBezTo>
                <a:cubicBezTo>
                  <a:pt x="2142589" y="5922526"/>
                  <a:pt x="2131338" y="5908060"/>
                  <a:pt x="2123301" y="5895737"/>
                </a:cubicBezTo>
                <a:cubicBezTo>
                  <a:pt x="2117943" y="5887701"/>
                  <a:pt x="2113657" y="5878056"/>
                  <a:pt x="2106692" y="5871627"/>
                </a:cubicBezTo>
                <a:cubicBezTo>
                  <a:pt x="2099727" y="5864662"/>
                  <a:pt x="2090083" y="5860911"/>
                  <a:pt x="2081510" y="5855554"/>
                </a:cubicBezTo>
                <a:cubicBezTo>
                  <a:pt x="2079367" y="5857161"/>
                  <a:pt x="2076688" y="5859304"/>
                  <a:pt x="2074545" y="5860911"/>
                </a:cubicBezTo>
                <a:cubicBezTo>
                  <a:pt x="2077224" y="5912346"/>
                  <a:pt x="2076688" y="5964317"/>
                  <a:pt x="2083118" y="6015752"/>
                </a:cubicBezTo>
                <a:cubicBezTo>
                  <a:pt x="2093833" y="6102549"/>
                  <a:pt x="2108299" y="6188809"/>
                  <a:pt x="2121158" y="6275070"/>
                </a:cubicBezTo>
                <a:cubicBezTo>
                  <a:pt x="2124373" y="6297573"/>
                  <a:pt x="2132409" y="6323290"/>
                  <a:pt x="2102941" y="6334542"/>
                </a:cubicBezTo>
                <a:cubicBezTo>
                  <a:pt x="2079367" y="6343650"/>
                  <a:pt x="2077224" y="6360795"/>
                  <a:pt x="2081510" y="6381691"/>
                </a:cubicBezTo>
                <a:cubicBezTo>
                  <a:pt x="2083118" y="6390263"/>
                  <a:pt x="2087404" y="6399372"/>
                  <a:pt x="2086868" y="6407944"/>
                </a:cubicBezTo>
                <a:cubicBezTo>
                  <a:pt x="2086332" y="6416516"/>
                  <a:pt x="2082046" y="6429375"/>
                  <a:pt x="2076152" y="6431519"/>
                </a:cubicBezTo>
                <a:cubicBezTo>
                  <a:pt x="2068116" y="6434197"/>
                  <a:pt x="2054721" y="6432054"/>
                  <a:pt x="2047756" y="6426696"/>
                </a:cubicBezTo>
                <a:cubicBezTo>
                  <a:pt x="2040255" y="6420803"/>
                  <a:pt x="2036505" y="6409015"/>
                  <a:pt x="2031683" y="6399372"/>
                </a:cubicBezTo>
                <a:cubicBezTo>
                  <a:pt x="2023646" y="6383298"/>
                  <a:pt x="2016145" y="6367225"/>
                  <a:pt x="2008644" y="6351151"/>
                </a:cubicBezTo>
                <a:cubicBezTo>
                  <a:pt x="2006501" y="6379547"/>
                  <a:pt x="2008644" y="6406336"/>
                  <a:pt x="2012394" y="6432590"/>
                </a:cubicBezTo>
                <a:cubicBezTo>
                  <a:pt x="2020431" y="6496884"/>
                  <a:pt x="2008644" y="6516708"/>
                  <a:pt x="1947029" y="6539746"/>
                </a:cubicBezTo>
                <a:cubicBezTo>
                  <a:pt x="1858625" y="6572429"/>
                  <a:pt x="1767007" y="6590645"/>
                  <a:pt x="1673245" y="6599218"/>
                </a:cubicBezTo>
                <a:cubicBezTo>
                  <a:pt x="1577876" y="6608326"/>
                  <a:pt x="1571446" y="6615827"/>
                  <a:pt x="1558052" y="6707981"/>
                </a:cubicBezTo>
                <a:cubicBezTo>
                  <a:pt x="1556445" y="6720305"/>
                  <a:pt x="1544657" y="6735842"/>
                  <a:pt x="1533406" y="6741200"/>
                </a:cubicBezTo>
                <a:cubicBezTo>
                  <a:pt x="1515725" y="6749773"/>
                  <a:pt x="1504474" y="6734771"/>
                  <a:pt x="1495901" y="6719768"/>
                </a:cubicBezTo>
                <a:cubicBezTo>
                  <a:pt x="1487865" y="6705838"/>
                  <a:pt x="1480899" y="6690837"/>
                  <a:pt x="1471255" y="6678514"/>
                </a:cubicBezTo>
                <a:cubicBezTo>
                  <a:pt x="1442323" y="6642616"/>
                  <a:pt x="1410712" y="6643688"/>
                  <a:pt x="1383923" y="6681192"/>
                </a:cubicBezTo>
                <a:cubicBezTo>
                  <a:pt x="1374279" y="6694051"/>
                  <a:pt x="1366778" y="6708517"/>
                  <a:pt x="1356062" y="6720305"/>
                </a:cubicBezTo>
                <a:cubicBezTo>
                  <a:pt x="1337310" y="6741736"/>
                  <a:pt x="1321772" y="6739593"/>
                  <a:pt x="1308914" y="6713875"/>
                </a:cubicBezTo>
                <a:cubicBezTo>
                  <a:pt x="1299805" y="6694587"/>
                  <a:pt x="1293912" y="6673691"/>
                  <a:pt x="1284803" y="6654403"/>
                </a:cubicBezTo>
                <a:cubicBezTo>
                  <a:pt x="1265515" y="6615291"/>
                  <a:pt x="1217295" y="6612612"/>
                  <a:pt x="1194792" y="6650117"/>
                </a:cubicBezTo>
                <a:cubicBezTo>
                  <a:pt x="1187291" y="6662976"/>
                  <a:pt x="1185684" y="6679049"/>
                  <a:pt x="1178183" y="6691908"/>
                </a:cubicBezTo>
                <a:cubicBezTo>
                  <a:pt x="1171754" y="6702624"/>
                  <a:pt x="1158895" y="6719768"/>
                  <a:pt x="1151930" y="6718161"/>
                </a:cubicBezTo>
                <a:cubicBezTo>
                  <a:pt x="1140143" y="6715483"/>
                  <a:pt x="1126212" y="6702624"/>
                  <a:pt x="1121926" y="6690837"/>
                </a:cubicBezTo>
                <a:cubicBezTo>
                  <a:pt x="1114425" y="6670477"/>
                  <a:pt x="1115497" y="6646902"/>
                  <a:pt x="1108531" y="6626007"/>
                </a:cubicBezTo>
                <a:cubicBezTo>
                  <a:pt x="1104245" y="6612077"/>
                  <a:pt x="1094601" y="6593860"/>
                  <a:pt x="1083885" y="6590645"/>
                </a:cubicBezTo>
                <a:cubicBezTo>
                  <a:pt x="1072634" y="6587431"/>
                  <a:pt x="1055489" y="6598146"/>
                  <a:pt x="1043702" y="6606719"/>
                </a:cubicBezTo>
                <a:cubicBezTo>
                  <a:pt x="1032450" y="6614755"/>
                  <a:pt x="1026557" y="6629758"/>
                  <a:pt x="1016377" y="6639401"/>
                </a:cubicBezTo>
                <a:cubicBezTo>
                  <a:pt x="1009948" y="6645295"/>
                  <a:pt x="999232" y="6651724"/>
                  <a:pt x="991731" y="6650117"/>
                </a:cubicBezTo>
                <a:cubicBezTo>
                  <a:pt x="984766" y="6648510"/>
                  <a:pt x="975122" y="6637794"/>
                  <a:pt x="974050" y="6630293"/>
                </a:cubicBezTo>
                <a:cubicBezTo>
                  <a:pt x="970300" y="6590645"/>
                  <a:pt x="963870" y="6549926"/>
                  <a:pt x="968157" y="6510814"/>
                </a:cubicBezTo>
                <a:cubicBezTo>
                  <a:pt x="977265" y="6433662"/>
                  <a:pt x="1020663" y="6375261"/>
                  <a:pt x="1084421" y="6332399"/>
                </a:cubicBezTo>
                <a:cubicBezTo>
                  <a:pt x="1147108" y="6290072"/>
                  <a:pt x="1210330" y="6248281"/>
                  <a:pt x="1274624" y="6207562"/>
                </a:cubicBezTo>
                <a:cubicBezTo>
                  <a:pt x="1330881" y="6172200"/>
                  <a:pt x="1351776" y="6123980"/>
                  <a:pt x="1336238" y="6059151"/>
                </a:cubicBezTo>
                <a:cubicBezTo>
                  <a:pt x="1328202" y="6025932"/>
                  <a:pt x="1324451" y="5992178"/>
                  <a:pt x="1314271" y="5960031"/>
                </a:cubicBezTo>
                <a:cubicBezTo>
                  <a:pt x="1247835" y="5742504"/>
                  <a:pt x="1180862" y="5524976"/>
                  <a:pt x="1112282" y="5308521"/>
                </a:cubicBezTo>
                <a:cubicBezTo>
                  <a:pt x="1078528" y="5201901"/>
                  <a:pt x="1058168" y="5094208"/>
                  <a:pt x="1072634" y="4981694"/>
                </a:cubicBezTo>
                <a:cubicBezTo>
                  <a:pt x="1086564" y="4876145"/>
                  <a:pt x="1100495" y="4771132"/>
                  <a:pt x="1114425" y="4666119"/>
                </a:cubicBezTo>
                <a:cubicBezTo>
                  <a:pt x="1146572" y="4422874"/>
                  <a:pt x="1185684" y="4180701"/>
                  <a:pt x="1255335" y="3944422"/>
                </a:cubicBezTo>
                <a:cubicBezTo>
                  <a:pt x="1267123" y="3903702"/>
                  <a:pt x="1258014" y="3892451"/>
                  <a:pt x="1216223" y="3890308"/>
                </a:cubicBezTo>
                <a:cubicBezTo>
                  <a:pt x="1203901" y="3889772"/>
                  <a:pt x="1185684" y="3884950"/>
                  <a:pt x="1180862" y="3875842"/>
                </a:cubicBezTo>
                <a:cubicBezTo>
                  <a:pt x="1171754" y="3858697"/>
                  <a:pt x="1188899" y="3850124"/>
                  <a:pt x="1201757" y="3841552"/>
                </a:cubicBezTo>
                <a:cubicBezTo>
                  <a:pt x="1216759" y="3830836"/>
                  <a:pt x="1230690" y="3818513"/>
                  <a:pt x="1245156" y="3806726"/>
                </a:cubicBezTo>
                <a:cubicBezTo>
                  <a:pt x="1243548" y="3803511"/>
                  <a:pt x="1241941" y="3800832"/>
                  <a:pt x="1239798" y="3797618"/>
                </a:cubicBezTo>
                <a:cubicBezTo>
                  <a:pt x="1231761" y="3799225"/>
                  <a:pt x="1223724" y="3801368"/>
                  <a:pt x="1215688" y="3801904"/>
                </a:cubicBezTo>
                <a:cubicBezTo>
                  <a:pt x="1208187" y="3802440"/>
                  <a:pt x="1195864" y="3803511"/>
                  <a:pt x="1194792" y="3800296"/>
                </a:cubicBezTo>
                <a:cubicBezTo>
                  <a:pt x="1191042" y="3792260"/>
                  <a:pt x="1189970" y="3781544"/>
                  <a:pt x="1192649" y="3773507"/>
                </a:cubicBezTo>
                <a:cubicBezTo>
                  <a:pt x="1194792" y="3765471"/>
                  <a:pt x="1202293" y="3758506"/>
                  <a:pt x="1208187" y="3752076"/>
                </a:cubicBezTo>
                <a:cubicBezTo>
                  <a:pt x="1226939" y="3730109"/>
                  <a:pt x="1246227" y="3708142"/>
                  <a:pt x="1269802" y="3680817"/>
                </a:cubicBezTo>
                <a:cubicBezTo>
                  <a:pt x="1246227" y="3685639"/>
                  <a:pt x="1229618" y="3688854"/>
                  <a:pt x="1213009" y="3692069"/>
                </a:cubicBezTo>
                <a:cubicBezTo>
                  <a:pt x="1131034" y="3708142"/>
                  <a:pt x="1049060" y="3729573"/>
                  <a:pt x="963870" y="3716179"/>
                </a:cubicBezTo>
                <a:cubicBezTo>
                  <a:pt x="902256" y="3706535"/>
                  <a:pt x="894755" y="3692605"/>
                  <a:pt x="924758" y="3639026"/>
                </a:cubicBezTo>
                <a:cubicBezTo>
                  <a:pt x="925294" y="3638490"/>
                  <a:pt x="924758" y="3637419"/>
                  <a:pt x="925294" y="3634204"/>
                </a:cubicBezTo>
                <a:cubicBezTo>
                  <a:pt x="906006" y="3639562"/>
                  <a:pt x="887254" y="3646527"/>
                  <a:pt x="868501" y="3648670"/>
                </a:cubicBezTo>
                <a:cubicBezTo>
                  <a:pt x="843855" y="3651349"/>
                  <a:pt x="818674" y="3654028"/>
                  <a:pt x="794564" y="3650278"/>
                </a:cubicBezTo>
                <a:cubicBezTo>
                  <a:pt x="767239" y="3645992"/>
                  <a:pt x="755987" y="3624560"/>
                  <a:pt x="757595" y="3596700"/>
                </a:cubicBezTo>
                <a:cubicBezTo>
                  <a:pt x="761345" y="3539907"/>
                  <a:pt x="763488" y="3482578"/>
                  <a:pt x="767775" y="3425786"/>
                </a:cubicBezTo>
                <a:cubicBezTo>
                  <a:pt x="770453" y="3389888"/>
                  <a:pt x="782776" y="3359349"/>
                  <a:pt x="819745" y="3342739"/>
                </a:cubicBezTo>
                <a:cubicBezTo>
                  <a:pt x="840641" y="3333631"/>
                  <a:pt x="857786" y="3316486"/>
                  <a:pt x="877074" y="3303627"/>
                </a:cubicBezTo>
                <a:cubicBezTo>
                  <a:pt x="896898" y="3290233"/>
                  <a:pt x="915114" y="3273624"/>
                  <a:pt x="937081" y="3263444"/>
                </a:cubicBezTo>
                <a:cubicBezTo>
                  <a:pt x="1066205" y="3205044"/>
                  <a:pt x="1159431" y="3096280"/>
                  <a:pt x="1276231" y="3021806"/>
                </a:cubicBezTo>
                <a:cubicBezTo>
                  <a:pt x="1296055" y="3009483"/>
                  <a:pt x="1290161" y="2982158"/>
                  <a:pt x="1268194" y="2971979"/>
                </a:cubicBezTo>
                <a:cubicBezTo>
                  <a:pt x="1259622" y="2968228"/>
                  <a:pt x="1249442" y="2966085"/>
                  <a:pt x="1239798" y="2965014"/>
                </a:cubicBezTo>
                <a:cubicBezTo>
                  <a:pt x="1089779" y="2951083"/>
                  <a:pt x="939760" y="2936081"/>
                  <a:pt x="789206" y="2924294"/>
                </a:cubicBezTo>
                <a:cubicBezTo>
                  <a:pt x="716340" y="2918401"/>
                  <a:pt x="642938" y="2917329"/>
                  <a:pt x="570071" y="2916257"/>
                </a:cubicBezTo>
                <a:cubicBezTo>
                  <a:pt x="534710" y="2915722"/>
                  <a:pt x="518100" y="2930188"/>
                  <a:pt x="507385" y="2963942"/>
                </a:cubicBezTo>
                <a:cubicBezTo>
                  <a:pt x="503099" y="2976801"/>
                  <a:pt x="500955" y="2989660"/>
                  <a:pt x="497741" y="3003054"/>
                </a:cubicBezTo>
                <a:cubicBezTo>
                  <a:pt x="489704" y="3035737"/>
                  <a:pt x="483810" y="3069491"/>
                  <a:pt x="472023" y="3101102"/>
                </a:cubicBezTo>
                <a:cubicBezTo>
                  <a:pt x="454342" y="3149858"/>
                  <a:pt x="422731" y="3185220"/>
                  <a:pt x="369153" y="3196471"/>
                </a:cubicBezTo>
                <a:cubicBezTo>
                  <a:pt x="340757" y="3202365"/>
                  <a:pt x="325755" y="3222189"/>
                  <a:pt x="316647" y="3248442"/>
                </a:cubicBezTo>
                <a:cubicBezTo>
                  <a:pt x="311289" y="3265051"/>
                  <a:pt x="305395" y="3282732"/>
                  <a:pt x="294680" y="3296662"/>
                </a:cubicBezTo>
                <a:cubicBezTo>
                  <a:pt x="280749" y="3315414"/>
                  <a:pt x="264676" y="3311664"/>
                  <a:pt x="252889" y="3291840"/>
                </a:cubicBezTo>
                <a:cubicBezTo>
                  <a:pt x="247531" y="3282732"/>
                  <a:pt x="241102" y="3274159"/>
                  <a:pt x="233065" y="3261836"/>
                </a:cubicBezTo>
                <a:cubicBezTo>
                  <a:pt x="226635" y="3273624"/>
                  <a:pt x="222349" y="3279517"/>
                  <a:pt x="220206" y="3285946"/>
                </a:cubicBezTo>
                <a:cubicBezTo>
                  <a:pt x="215384" y="3304163"/>
                  <a:pt x="213777" y="3323451"/>
                  <a:pt x="206276" y="3340061"/>
                </a:cubicBezTo>
                <a:cubicBezTo>
                  <a:pt x="201454" y="3350240"/>
                  <a:pt x="188059" y="3358277"/>
                  <a:pt x="177344" y="3362027"/>
                </a:cubicBezTo>
                <a:cubicBezTo>
                  <a:pt x="173593" y="3363099"/>
                  <a:pt x="162342" y="3348097"/>
                  <a:pt x="158591" y="3338453"/>
                </a:cubicBezTo>
                <a:cubicBezTo>
                  <a:pt x="153769" y="3326130"/>
                  <a:pt x="152698" y="3312200"/>
                  <a:pt x="150019" y="3298805"/>
                </a:cubicBezTo>
                <a:cubicBezTo>
                  <a:pt x="143589" y="3307914"/>
                  <a:pt x="144661" y="3317558"/>
                  <a:pt x="141446" y="3325058"/>
                </a:cubicBezTo>
                <a:cubicBezTo>
                  <a:pt x="136624" y="3335238"/>
                  <a:pt x="128052" y="3350776"/>
                  <a:pt x="121622" y="3350240"/>
                </a:cubicBezTo>
                <a:cubicBezTo>
                  <a:pt x="111443" y="3349705"/>
                  <a:pt x="95369" y="3340061"/>
                  <a:pt x="92690" y="3330952"/>
                </a:cubicBezTo>
                <a:cubicBezTo>
                  <a:pt x="83046" y="3300948"/>
                  <a:pt x="76617" y="3269337"/>
                  <a:pt x="71259" y="3237726"/>
                </a:cubicBezTo>
                <a:cubicBezTo>
                  <a:pt x="68580" y="3221117"/>
                  <a:pt x="70723" y="3202900"/>
                  <a:pt x="70723" y="3179326"/>
                </a:cubicBezTo>
                <a:cubicBezTo>
                  <a:pt x="34290" y="3233440"/>
                  <a:pt x="34290" y="3233440"/>
                  <a:pt x="0" y="3216831"/>
                </a:cubicBezTo>
                <a:cubicBezTo>
                  <a:pt x="0" y="3157895"/>
                  <a:pt x="0" y="3098959"/>
                  <a:pt x="0" y="3040023"/>
                </a:cubicBezTo>
                <a:cubicBezTo>
                  <a:pt x="4286" y="3032522"/>
                  <a:pt x="9108" y="3025021"/>
                  <a:pt x="12323" y="3016984"/>
                </a:cubicBezTo>
                <a:cubicBezTo>
                  <a:pt x="77153" y="2859465"/>
                  <a:pt x="144125" y="2702481"/>
                  <a:pt x="206276" y="2543889"/>
                </a:cubicBezTo>
                <a:cubicBezTo>
                  <a:pt x="246459" y="2442091"/>
                  <a:pt x="310753" y="2366010"/>
                  <a:pt x="408801" y="2315111"/>
                </a:cubicBezTo>
                <a:cubicBezTo>
                  <a:pt x="517029" y="2258854"/>
                  <a:pt x="616148" y="2188667"/>
                  <a:pt x="706160" y="2106156"/>
                </a:cubicBezTo>
                <a:cubicBezTo>
                  <a:pt x="819745" y="2001679"/>
                  <a:pt x="946726" y="1922383"/>
                  <a:pt x="1095673" y="1878449"/>
                </a:cubicBezTo>
                <a:cubicBezTo>
                  <a:pt x="1142821" y="1864519"/>
                  <a:pt x="1171754" y="1833444"/>
                  <a:pt x="1176576" y="1782544"/>
                </a:cubicBezTo>
                <a:cubicBezTo>
                  <a:pt x="1181933" y="1726823"/>
                  <a:pt x="1204436" y="1678067"/>
                  <a:pt x="1234440" y="1631454"/>
                </a:cubicBezTo>
                <a:cubicBezTo>
                  <a:pt x="1306235" y="1521083"/>
                  <a:pt x="1390352" y="1422499"/>
                  <a:pt x="1495365" y="1342668"/>
                </a:cubicBezTo>
                <a:cubicBezTo>
                  <a:pt x="1507688" y="1333024"/>
                  <a:pt x="1522155" y="1321237"/>
                  <a:pt x="1526441" y="1307306"/>
                </a:cubicBezTo>
                <a:cubicBezTo>
                  <a:pt x="1531263" y="1291233"/>
                  <a:pt x="1531263" y="1269266"/>
                  <a:pt x="1523762" y="1255336"/>
                </a:cubicBezTo>
                <a:cubicBezTo>
                  <a:pt x="1518940" y="1246763"/>
                  <a:pt x="1496437" y="1244084"/>
                  <a:pt x="1481971" y="1244620"/>
                </a:cubicBezTo>
                <a:cubicBezTo>
                  <a:pt x="1463219" y="1244620"/>
                  <a:pt x="1445002" y="1251585"/>
                  <a:pt x="1426786" y="1253192"/>
                </a:cubicBezTo>
                <a:cubicBezTo>
                  <a:pt x="1386066" y="1256407"/>
                  <a:pt x="1344811" y="1263372"/>
                  <a:pt x="1304627" y="1260158"/>
                </a:cubicBezTo>
                <a:cubicBezTo>
                  <a:pt x="1265515" y="1256943"/>
                  <a:pt x="1237655" y="1217295"/>
                  <a:pt x="1233904" y="1173897"/>
                </a:cubicBezTo>
                <a:cubicBezTo>
                  <a:pt x="1230690" y="1135320"/>
                  <a:pt x="1261765" y="1128891"/>
                  <a:pt x="1287482" y="1117104"/>
                </a:cubicBezTo>
                <a:cubicBezTo>
                  <a:pt x="1324987" y="1099959"/>
                  <a:pt x="1361956" y="1082814"/>
                  <a:pt x="1398925" y="1064597"/>
                </a:cubicBezTo>
                <a:cubicBezTo>
                  <a:pt x="1413927" y="1057096"/>
                  <a:pt x="1426786" y="1045845"/>
                  <a:pt x="1417677" y="1026021"/>
                </a:cubicBezTo>
                <a:cubicBezTo>
                  <a:pt x="1408569" y="1006197"/>
                  <a:pt x="1390888" y="1004054"/>
                  <a:pt x="1374815" y="1012091"/>
                </a:cubicBezTo>
                <a:cubicBezTo>
                  <a:pt x="1359277" y="1020127"/>
                  <a:pt x="1342668" y="1031915"/>
                  <a:pt x="1333024" y="1046381"/>
                </a:cubicBezTo>
                <a:cubicBezTo>
                  <a:pt x="1311057" y="1077992"/>
                  <a:pt x="1282125" y="1095137"/>
                  <a:pt x="1244620" y="1100495"/>
                </a:cubicBezTo>
                <a:cubicBezTo>
                  <a:pt x="1175504" y="1110139"/>
                  <a:pt x="1112282" y="1094065"/>
                  <a:pt x="1059240" y="1049595"/>
                </a:cubicBezTo>
                <a:cubicBezTo>
                  <a:pt x="1023342" y="1019592"/>
                  <a:pt x="991195" y="984230"/>
                  <a:pt x="960656" y="947797"/>
                </a:cubicBezTo>
                <a:cubicBezTo>
                  <a:pt x="905470" y="882968"/>
                  <a:pt x="912435" y="837962"/>
                  <a:pt x="984230" y="791885"/>
                </a:cubicBezTo>
                <a:cubicBezTo>
                  <a:pt x="1042630" y="754916"/>
                  <a:pt x="1103709" y="721162"/>
                  <a:pt x="1164788" y="687943"/>
                </a:cubicBezTo>
                <a:cubicBezTo>
                  <a:pt x="1254264" y="639187"/>
                  <a:pt x="1289626" y="567928"/>
                  <a:pt x="1272480" y="467737"/>
                </a:cubicBezTo>
                <a:cubicBezTo>
                  <a:pt x="1269266" y="448449"/>
                  <a:pt x="1265515" y="429161"/>
                  <a:pt x="1263372" y="409337"/>
                </a:cubicBezTo>
                <a:cubicBezTo>
                  <a:pt x="1258550" y="362724"/>
                  <a:pt x="1273016" y="323076"/>
                  <a:pt x="1311593" y="294144"/>
                </a:cubicBezTo>
                <a:cubicBezTo>
                  <a:pt x="1342668" y="270570"/>
                  <a:pt x="1372672" y="244852"/>
                  <a:pt x="1404818" y="221813"/>
                </a:cubicBezTo>
                <a:cubicBezTo>
                  <a:pt x="1540371" y="124301"/>
                  <a:pt x="1687711" y="55185"/>
                  <a:pt x="1856482" y="41255"/>
                </a:cubicBezTo>
                <a:cubicBezTo>
                  <a:pt x="1914346" y="36433"/>
                  <a:pt x="1972747" y="39112"/>
                  <a:pt x="2030075" y="31611"/>
                </a:cubicBezTo>
                <a:cubicBezTo>
                  <a:pt x="2060615" y="31075"/>
                  <a:pt x="2092226" y="12323"/>
                  <a:pt x="2124908" y="0"/>
                </a:cubicBezTo>
                <a:cubicBezTo>
                  <a:pt x="2174736" y="0"/>
                  <a:pt x="2225100" y="0"/>
                  <a:pt x="2274927" y="0"/>
                </a:cubicBezTo>
                <a:cubicBezTo>
                  <a:pt x="2289929" y="9108"/>
                  <a:pt x="2305467" y="17681"/>
                  <a:pt x="2319933" y="27325"/>
                </a:cubicBezTo>
                <a:cubicBezTo>
                  <a:pt x="2354223" y="50899"/>
                  <a:pt x="2375654" y="83046"/>
                  <a:pt x="2375118" y="125909"/>
                </a:cubicBezTo>
                <a:cubicBezTo>
                  <a:pt x="2374047" y="181094"/>
                  <a:pt x="2398693" y="221278"/>
                  <a:pt x="2442091" y="252889"/>
                </a:cubicBezTo>
                <a:cubicBezTo>
                  <a:pt x="2457093" y="264140"/>
                  <a:pt x="2472630" y="274856"/>
                  <a:pt x="2487632" y="285571"/>
                </a:cubicBezTo>
                <a:cubicBezTo>
                  <a:pt x="2701945" y="435590"/>
                  <a:pt x="2835890" y="633829"/>
                  <a:pt x="2850356" y="900648"/>
                </a:cubicBezTo>
                <a:cubicBezTo>
                  <a:pt x="2853571" y="960120"/>
                  <a:pt x="2869644" y="1014770"/>
                  <a:pt x="2898577" y="1065669"/>
                </a:cubicBezTo>
                <a:cubicBezTo>
                  <a:pt x="2938760" y="1135856"/>
                  <a:pt x="2980551" y="1206044"/>
                  <a:pt x="3023414" y="1274624"/>
                </a:cubicBezTo>
                <a:cubicBezTo>
                  <a:pt x="3111282" y="1416606"/>
                  <a:pt x="3192720" y="1561802"/>
                  <a:pt x="3251121" y="1719322"/>
                </a:cubicBezTo>
                <a:cubicBezTo>
                  <a:pt x="3310057" y="1880056"/>
                  <a:pt x="3336846" y="2045613"/>
                  <a:pt x="3313271" y="2216527"/>
                </a:cubicBezTo>
                <a:cubicBezTo>
                  <a:pt x="3281124" y="2446913"/>
                  <a:pt x="3302556" y="2671941"/>
                  <a:pt x="3369528" y="2893755"/>
                </a:cubicBezTo>
                <a:cubicBezTo>
                  <a:pt x="3423106" y="3071634"/>
                  <a:pt x="3470791" y="3250585"/>
                  <a:pt x="3494365" y="3435430"/>
                </a:cubicBezTo>
                <a:cubicBezTo>
                  <a:pt x="3510975" y="3566160"/>
                  <a:pt x="3519011" y="3696355"/>
                  <a:pt x="3494365" y="3827086"/>
                </a:cubicBezTo>
                <a:cubicBezTo>
                  <a:pt x="3485793" y="3873163"/>
                  <a:pt x="3484721" y="3921383"/>
                  <a:pt x="3487936" y="3967996"/>
                </a:cubicBezTo>
                <a:cubicBezTo>
                  <a:pt x="3492758" y="4031754"/>
                  <a:pt x="3505617" y="4094976"/>
                  <a:pt x="3515796" y="4158734"/>
                </a:cubicBezTo>
                <a:cubicBezTo>
                  <a:pt x="3543657" y="4335006"/>
                  <a:pt x="3572053" y="4511278"/>
                  <a:pt x="3599914" y="4687551"/>
                </a:cubicBezTo>
                <a:cubicBezTo>
                  <a:pt x="3609023" y="4748629"/>
                  <a:pt x="3616524" y="4809709"/>
                  <a:pt x="3625096" y="4870252"/>
                </a:cubicBezTo>
                <a:close/>
              </a:path>
            </a:pathLst>
          </a:custGeom>
          <a:solidFill>
            <a:schemeClr val="accent6"/>
          </a:solidFill>
          <a:ln w="535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7" name="Content Placeholder 4" descr="Graphical user interface, chart, application&#10;&#10;Description automatically generated">
            <a:extLst>
              <a:ext uri="{FF2B5EF4-FFF2-40B4-BE49-F238E27FC236}">
                <a16:creationId xmlns:a16="http://schemas.microsoft.com/office/drawing/2014/main" id="{6D87A19B-AF1C-EA47-3D7F-BDC4518D00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0819" y="1259840"/>
            <a:ext cx="7422931" cy="55981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0204071-A1BA-23ED-53D1-631227E9FC68}"/>
              </a:ext>
            </a:extLst>
          </p:cNvPr>
          <p:cNvSpPr txBox="1"/>
          <p:nvPr/>
        </p:nvSpPr>
        <p:spPr>
          <a:xfrm>
            <a:off x="305843" y="5797016"/>
            <a:ext cx="16959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BUY</a:t>
            </a:r>
            <a:endParaRPr lang="ko-KR" altLang="en-US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29D710-920E-AB04-A79A-30CED712CF02}"/>
              </a:ext>
            </a:extLst>
          </p:cNvPr>
          <p:cNvSpPr txBox="1"/>
          <p:nvPr/>
        </p:nvSpPr>
        <p:spPr>
          <a:xfrm rot="5400000">
            <a:off x="10205032" y="4170895"/>
            <a:ext cx="189807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SELL</a:t>
            </a:r>
            <a:endParaRPr lang="en-GB" sz="4000" dirty="0"/>
          </a:p>
        </p:txBody>
      </p:sp>
    </p:spTree>
    <p:extLst>
      <p:ext uri="{BB962C8B-B14F-4D97-AF65-F5344CB8AC3E}">
        <p14:creationId xmlns:p14="http://schemas.microsoft.com/office/powerpoint/2010/main" val="38136142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-102356" y="88988"/>
            <a:ext cx="11573197" cy="724247"/>
          </a:xfrm>
        </p:spPr>
        <p:txBody>
          <a:bodyPr>
            <a:normAutofit/>
          </a:bodyPr>
          <a:lstStyle/>
          <a:p>
            <a:r>
              <a:rPr lang="en-US" sz="3500" b="1" u="sng" dirty="0"/>
              <a:t>Identifying Long Term Trends</a:t>
            </a: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A2ED56D-6D52-A0A4-FE7A-8E57A49522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4165" y="1052186"/>
            <a:ext cx="8855903" cy="5805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29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295523" y="108366"/>
            <a:ext cx="11573197" cy="724247"/>
          </a:xfrm>
        </p:spPr>
        <p:txBody>
          <a:bodyPr>
            <a:normAutofit/>
          </a:bodyPr>
          <a:lstStyle/>
          <a:p>
            <a:r>
              <a:rPr lang="en-US" sz="3000" b="1" u="sng" dirty="0"/>
              <a:t>Is money printing the main incentive for higher asset prices?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367072C-E621-4F0F-819D-01778CCB081D}"/>
              </a:ext>
            </a:extLst>
          </p:cNvPr>
          <p:cNvGrpSpPr/>
          <p:nvPr/>
        </p:nvGrpSpPr>
        <p:grpSpPr>
          <a:xfrm>
            <a:off x="1443843" y="4379832"/>
            <a:ext cx="3312368" cy="1258753"/>
            <a:chOff x="2530759" y="1759421"/>
            <a:chExt cx="1681201" cy="125875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454C3F5D-9CD8-4983-8AA6-A73BB513A27E}"/>
                </a:ext>
              </a:extLst>
            </p:cNvPr>
            <p:cNvSpPr txBox="1"/>
            <p:nvPr/>
          </p:nvSpPr>
          <p:spPr>
            <a:xfrm>
              <a:off x="2530759" y="2002511"/>
              <a:ext cx="168120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Time.</a:t>
              </a: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B386DC2-542E-415F-995F-76ED10610D66}"/>
                </a:ext>
              </a:extLst>
            </p:cNvPr>
            <p:cNvSpPr txBox="1"/>
            <p:nvPr/>
          </p:nvSpPr>
          <p:spPr>
            <a:xfrm>
              <a:off x="2530759" y="1759421"/>
              <a:ext cx="1681201" cy="276999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Opportunity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576B5BF-CFA7-49E1-8215-8E4D6260AC9D}"/>
              </a:ext>
            </a:extLst>
          </p:cNvPr>
          <p:cNvGrpSpPr/>
          <p:nvPr/>
        </p:nvGrpSpPr>
        <p:grpSpPr>
          <a:xfrm>
            <a:off x="7408034" y="2257127"/>
            <a:ext cx="3312368" cy="1258753"/>
            <a:chOff x="2530759" y="1759421"/>
            <a:chExt cx="1681201" cy="125875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813C49D-CF63-4A84-91BC-06CB49DA0135}"/>
                </a:ext>
              </a:extLst>
            </p:cNvPr>
            <p:cNvSpPr txBox="1"/>
            <p:nvPr/>
          </p:nvSpPr>
          <p:spPr>
            <a:xfrm>
              <a:off x="2530759" y="2002511"/>
              <a:ext cx="168120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Time.</a:t>
              </a: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B81E7AA-D498-4FDE-8A92-2698CB17128D}"/>
                </a:ext>
              </a:extLst>
            </p:cNvPr>
            <p:cNvSpPr txBox="1"/>
            <p:nvPr/>
          </p:nvSpPr>
          <p:spPr>
            <a:xfrm>
              <a:off x="2530759" y="1759421"/>
              <a:ext cx="1681201" cy="276999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Weakness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441199DD-59A3-487B-951A-94B0905D058D}"/>
              </a:ext>
            </a:extLst>
          </p:cNvPr>
          <p:cNvSpPr txBox="1"/>
          <p:nvPr/>
        </p:nvSpPr>
        <p:spPr>
          <a:xfrm>
            <a:off x="5283334" y="3616995"/>
            <a:ext cx="1597576" cy="646331"/>
          </a:xfrm>
          <a:prstGeom prst="rect">
            <a:avLst/>
          </a:prstGeom>
          <a:noFill/>
          <a:ln w="3175"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SWOT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pic>
        <p:nvPicPr>
          <p:cNvPr id="9" name="Picture 8" descr="Chart, line chart&#10;&#10;Description automatically generated">
            <a:extLst>
              <a:ext uri="{FF2B5EF4-FFF2-40B4-BE49-F238E27FC236}">
                <a16:creationId xmlns:a16="http://schemas.microsoft.com/office/drawing/2014/main" id="{CC5BB68D-46F0-C6CC-1D57-05D845382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9442" y="915113"/>
            <a:ext cx="8745357" cy="5942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525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4FBBD03-DACB-49F7-8B5C-77C3A8F32817}"/>
              </a:ext>
            </a:extLst>
          </p:cNvPr>
          <p:cNvSpPr txBox="1"/>
          <p:nvPr/>
        </p:nvSpPr>
        <p:spPr>
          <a:xfrm>
            <a:off x="262643" y="2066288"/>
            <a:ext cx="4413448" cy="70788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40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Prediction Model</a:t>
            </a:r>
            <a:endParaRPr lang="ko-KR" altLang="en-US" sz="40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C7F156-2F57-43EF-957F-EC4F80C18184}"/>
              </a:ext>
            </a:extLst>
          </p:cNvPr>
          <p:cNvSpPr txBox="1"/>
          <p:nvPr/>
        </p:nvSpPr>
        <p:spPr>
          <a:xfrm>
            <a:off x="7585756" y="1441183"/>
            <a:ext cx="1881165" cy="58477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2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Prophet()</a:t>
            </a:r>
            <a:endParaRPr lang="ko-KR" altLang="en-US" sz="3200" b="1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7C862C1A-26A1-46B1-95BD-4F3C9CA809B5}"/>
              </a:ext>
            </a:extLst>
          </p:cNvPr>
          <p:cNvGrpSpPr/>
          <p:nvPr/>
        </p:nvGrpSpPr>
        <p:grpSpPr>
          <a:xfrm>
            <a:off x="1715540" y="778821"/>
            <a:ext cx="1119554" cy="1014288"/>
            <a:chOff x="3734285" y="2846931"/>
            <a:chExt cx="1119554" cy="1014288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4727B97C-6306-49A1-A7DC-69857751D5C8}"/>
                </a:ext>
              </a:extLst>
            </p:cNvPr>
            <p:cNvGrpSpPr/>
            <p:nvPr/>
          </p:nvGrpSpPr>
          <p:grpSpPr>
            <a:xfrm>
              <a:off x="3734285" y="3060373"/>
              <a:ext cx="1119554" cy="800846"/>
              <a:chOff x="3734285" y="3060373"/>
              <a:chExt cx="1119554" cy="800846"/>
            </a:xfrm>
          </p:grpSpPr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319E9064-34FC-4F65-8E6B-BFAA6B06740B}"/>
                  </a:ext>
                </a:extLst>
              </p:cNvPr>
              <p:cNvSpPr/>
              <p:nvPr/>
            </p:nvSpPr>
            <p:spPr>
              <a:xfrm>
                <a:off x="3734285" y="3585834"/>
                <a:ext cx="158262" cy="27538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63605C7D-D9D1-4764-BCF8-F41924586921}"/>
                  </a:ext>
                </a:extLst>
              </p:cNvPr>
              <p:cNvSpPr/>
              <p:nvPr/>
            </p:nvSpPr>
            <p:spPr>
              <a:xfrm>
                <a:off x="3974608" y="3317251"/>
                <a:ext cx="158262" cy="54396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E3A06833-E00E-4696-A0B8-4EF5719C6C5E}"/>
                  </a:ext>
                </a:extLst>
              </p:cNvPr>
              <p:cNvSpPr/>
              <p:nvPr/>
            </p:nvSpPr>
            <p:spPr>
              <a:xfrm>
                <a:off x="4214931" y="3455681"/>
                <a:ext cx="158262" cy="405538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C23A7D6-4014-4712-AB1A-E7CA3B46F139}"/>
                  </a:ext>
                </a:extLst>
              </p:cNvPr>
              <p:cNvSpPr/>
              <p:nvPr/>
            </p:nvSpPr>
            <p:spPr>
              <a:xfrm>
                <a:off x="4455254" y="3326642"/>
                <a:ext cx="158262" cy="534577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9917450E-D4FD-4294-9E63-0ACCBBCCA459}"/>
                  </a:ext>
                </a:extLst>
              </p:cNvPr>
              <p:cNvSpPr/>
              <p:nvPr/>
            </p:nvSpPr>
            <p:spPr>
              <a:xfrm>
                <a:off x="4695577" y="3060373"/>
                <a:ext cx="158262" cy="80084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6AF76D3-47C4-4FA1-9149-20A0B063F3A5}"/>
                </a:ext>
              </a:extLst>
            </p:cNvPr>
            <p:cNvGrpSpPr/>
            <p:nvPr/>
          </p:nvGrpSpPr>
          <p:grpSpPr>
            <a:xfrm>
              <a:off x="3767143" y="2846931"/>
              <a:ext cx="1053838" cy="635103"/>
              <a:chOff x="3767143" y="2846931"/>
              <a:chExt cx="1053838" cy="635103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D525471-8741-4A80-8F1A-2F086687DA64}"/>
                  </a:ext>
                </a:extLst>
              </p:cNvPr>
              <p:cNvSpPr/>
              <p:nvPr/>
            </p:nvSpPr>
            <p:spPr>
              <a:xfrm>
                <a:off x="3813737" y="2889799"/>
                <a:ext cx="967795" cy="543968"/>
              </a:xfrm>
              <a:custGeom>
                <a:avLst/>
                <a:gdLst>
                  <a:gd name="connsiteX0" fmla="*/ 0 w 967795"/>
                  <a:gd name="connsiteY0" fmla="*/ 543968 h 543968"/>
                  <a:gd name="connsiteX1" fmla="*/ 240280 w 967795"/>
                  <a:gd name="connsiteY1" fmla="*/ 233606 h 543968"/>
                  <a:gd name="connsiteX2" fmla="*/ 490572 w 967795"/>
                  <a:gd name="connsiteY2" fmla="*/ 423828 h 543968"/>
                  <a:gd name="connsiteX3" fmla="*/ 724178 w 967795"/>
                  <a:gd name="connsiteY3" fmla="*/ 280327 h 543968"/>
                  <a:gd name="connsiteX4" fmla="*/ 967795 w 967795"/>
                  <a:gd name="connsiteY4" fmla="*/ 0 h 543968"/>
                  <a:gd name="connsiteX0" fmla="*/ 0 w 967795"/>
                  <a:gd name="connsiteY0" fmla="*/ 543968 h 543968"/>
                  <a:gd name="connsiteX1" fmla="*/ 230044 w 967795"/>
                  <a:gd name="connsiteY1" fmla="*/ 233606 h 543968"/>
                  <a:gd name="connsiteX2" fmla="*/ 490572 w 967795"/>
                  <a:gd name="connsiteY2" fmla="*/ 423828 h 543968"/>
                  <a:gd name="connsiteX3" fmla="*/ 724178 w 967795"/>
                  <a:gd name="connsiteY3" fmla="*/ 280327 h 543968"/>
                  <a:gd name="connsiteX4" fmla="*/ 967795 w 967795"/>
                  <a:gd name="connsiteY4" fmla="*/ 0 h 543968"/>
                  <a:gd name="connsiteX0" fmla="*/ 0 w 967795"/>
                  <a:gd name="connsiteY0" fmla="*/ 543968 h 543968"/>
                  <a:gd name="connsiteX1" fmla="*/ 230044 w 967795"/>
                  <a:gd name="connsiteY1" fmla="*/ 233606 h 543968"/>
                  <a:gd name="connsiteX2" fmla="*/ 480336 w 967795"/>
                  <a:gd name="connsiteY2" fmla="*/ 430652 h 543968"/>
                  <a:gd name="connsiteX3" fmla="*/ 724178 w 967795"/>
                  <a:gd name="connsiteY3" fmla="*/ 280327 h 543968"/>
                  <a:gd name="connsiteX4" fmla="*/ 967795 w 967795"/>
                  <a:gd name="connsiteY4" fmla="*/ 0 h 5439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67795" h="543968">
                    <a:moveTo>
                      <a:pt x="0" y="543968"/>
                    </a:moveTo>
                    <a:lnTo>
                      <a:pt x="230044" y="233606"/>
                    </a:lnTo>
                    <a:lnTo>
                      <a:pt x="480336" y="430652"/>
                    </a:lnTo>
                    <a:lnTo>
                      <a:pt x="724178" y="280327"/>
                    </a:lnTo>
                    <a:lnTo>
                      <a:pt x="967795" y="0"/>
                    </a:lnTo>
                  </a:path>
                </a:pathLst>
              </a:custGeom>
              <a:noFill/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3493D511-8160-41B5-BF2F-68F3F4DA0886}"/>
                  </a:ext>
                </a:extLst>
              </p:cNvPr>
              <p:cNvSpPr/>
              <p:nvPr/>
            </p:nvSpPr>
            <p:spPr>
              <a:xfrm>
                <a:off x="3767143" y="3389488"/>
                <a:ext cx="92546" cy="9254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74A78921-6184-423D-A1C8-C306D8EAD103}"/>
                  </a:ext>
                </a:extLst>
              </p:cNvPr>
              <p:cNvSpPr/>
              <p:nvPr/>
            </p:nvSpPr>
            <p:spPr>
              <a:xfrm>
                <a:off x="4000642" y="3081351"/>
                <a:ext cx="92546" cy="9254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886069A7-FDF2-475B-873D-95BC65DF52D6}"/>
                  </a:ext>
                </a:extLst>
              </p:cNvPr>
              <p:cNvSpPr/>
              <p:nvPr/>
            </p:nvSpPr>
            <p:spPr>
              <a:xfrm>
                <a:off x="4247789" y="3267775"/>
                <a:ext cx="92546" cy="9254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507DDAD0-356F-4C05-A1B8-15EA66512BE9}"/>
                  </a:ext>
                </a:extLst>
              </p:cNvPr>
              <p:cNvSpPr/>
              <p:nvPr/>
            </p:nvSpPr>
            <p:spPr>
              <a:xfrm>
                <a:off x="4488112" y="3127624"/>
                <a:ext cx="92546" cy="9254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8CC579AD-8BA5-41C7-B433-9101B2C9F1BE}"/>
                  </a:ext>
                </a:extLst>
              </p:cNvPr>
              <p:cNvSpPr/>
              <p:nvPr/>
            </p:nvSpPr>
            <p:spPr>
              <a:xfrm>
                <a:off x="4728435" y="2846931"/>
                <a:ext cx="92546" cy="92546"/>
              </a:xfrm>
              <a:prstGeom prst="ellipse">
                <a:avLst/>
              </a:prstGeom>
              <a:solidFill>
                <a:schemeClr val="bg1"/>
              </a:solidFill>
              <a:ln w="19050"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EA80D4A-3AB3-A92E-6CC5-37F3133234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853"/>
          <a:stretch/>
        </p:blipFill>
        <p:spPr>
          <a:xfrm>
            <a:off x="5385327" y="2320002"/>
            <a:ext cx="6544030" cy="3253293"/>
          </a:xfrm>
          <a:prstGeom prst="rect">
            <a:avLst/>
          </a:prstGeom>
        </p:spPr>
      </p:pic>
      <p:graphicFrame>
        <p:nvGraphicFramePr>
          <p:cNvPr id="24" name="Chart 23">
            <a:extLst>
              <a:ext uri="{FF2B5EF4-FFF2-40B4-BE49-F238E27FC236}">
                <a16:creationId xmlns:a16="http://schemas.microsoft.com/office/drawing/2014/main" id="{5146139F-A279-1512-0F55-C46244FF904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20093242"/>
              </p:ext>
            </p:extLst>
          </p:nvPr>
        </p:nvGraphicFramePr>
        <p:xfrm>
          <a:off x="194127" y="3292163"/>
          <a:ext cx="4550479" cy="36137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3" name="Curved Up Arrow 1">
            <a:extLst>
              <a:ext uri="{FF2B5EF4-FFF2-40B4-BE49-F238E27FC236}">
                <a16:creationId xmlns:a16="http://schemas.microsoft.com/office/drawing/2014/main" id="{8CB863A3-B4E2-699E-F95D-ADE41B932C6E}"/>
              </a:ext>
            </a:extLst>
          </p:cNvPr>
          <p:cNvSpPr/>
          <p:nvPr/>
        </p:nvSpPr>
        <p:spPr>
          <a:xfrm rot="1577781">
            <a:off x="697600" y="3715106"/>
            <a:ext cx="3900200" cy="4060399"/>
          </a:xfrm>
          <a:custGeom>
            <a:avLst/>
            <a:gdLst>
              <a:gd name="connsiteX0" fmla="*/ 467810 w 635736"/>
              <a:gd name="connsiteY0" fmla="*/ 0 h 731523"/>
              <a:gd name="connsiteX1" fmla="*/ 635736 w 635736"/>
              <a:gd name="connsiteY1" fmla="*/ 182880 h 731523"/>
              <a:gd name="connsiteX2" fmla="*/ 544296 w 635736"/>
              <a:gd name="connsiteY2" fmla="*/ 182880 h 731523"/>
              <a:gd name="connsiteX3" fmla="*/ 87404 w 635736"/>
              <a:gd name="connsiteY3" fmla="*/ 731520 h 731523"/>
              <a:gd name="connsiteX4" fmla="*/ 0 w 635736"/>
              <a:gd name="connsiteY4" fmla="*/ 731520 h 731523"/>
              <a:gd name="connsiteX5" fmla="*/ 0 w 635736"/>
              <a:gd name="connsiteY5" fmla="*/ 718075 h 731523"/>
              <a:gd name="connsiteX6" fmla="*/ 0 w 635736"/>
              <a:gd name="connsiteY6" fmla="*/ 716278 h 731523"/>
              <a:gd name="connsiteX7" fmla="*/ 361416 w 635736"/>
              <a:gd name="connsiteY7" fmla="*/ 182880 h 731523"/>
              <a:gd name="connsiteX8" fmla="*/ 269976 w 635736"/>
              <a:gd name="connsiteY8" fmla="*/ 182880 h 731523"/>
              <a:gd name="connsiteX9" fmla="*/ 467810 w 635736"/>
              <a:gd name="connsiteY9" fmla="*/ 0 h 731523"/>
              <a:gd name="connsiteX0" fmla="*/ 467810 w 635736"/>
              <a:gd name="connsiteY0" fmla="*/ 0 h 731523"/>
              <a:gd name="connsiteX1" fmla="*/ 635736 w 635736"/>
              <a:gd name="connsiteY1" fmla="*/ 182880 h 731523"/>
              <a:gd name="connsiteX2" fmla="*/ 544296 w 635736"/>
              <a:gd name="connsiteY2" fmla="*/ 182880 h 731523"/>
              <a:gd name="connsiteX3" fmla="*/ 87404 w 635736"/>
              <a:gd name="connsiteY3" fmla="*/ 731520 h 731523"/>
              <a:gd name="connsiteX4" fmla="*/ 0 w 635736"/>
              <a:gd name="connsiteY4" fmla="*/ 731520 h 731523"/>
              <a:gd name="connsiteX5" fmla="*/ 0 w 635736"/>
              <a:gd name="connsiteY5" fmla="*/ 716278 h 731523"/>
              <a:gd name="connsiteX6" fmla="*/ 361416 w 635736"/>
              <a:gd name="connsiteY6" fmla="*/ 182880 h 731523"/>
              <a:gd name="connsiteX7" fmla="*/ 269976 w 635736"/>
              <a:gd name="connsiteY7" fmla="*/ 182880 h 731523"/>
              <a:gd name="connsiteX8" fmla="*/ 467810 w 635736"/>
              <a:gd name="connsiteY8" fmla="*/ 0 h 731523"/>
              <a:gd name="connsiteX0" fmla="*/ 582986 w 750912"/>
              <a:gd name="connsiteY0" fmla="*/ 0 h 736598"/>
              <a:gd name="connsiteX1" fmla="*/ 750912 w 750912"/>
              <a:gd name="connsiteY1" fmla="*/ 182880 h 736598"/>
              <a:gd name="connsiteX2" fmla="*/ 659472 w 750912"/>
              <a:gd name="connsiteY2" fmla="*/ 182880 h 736598"/>
              <a:gd name="connsiteX3" fmla="*/ 202580 w 750912"/>
              <a:gd name="connsiteY3" fmla="*/ 731520 h 736598"/>
              <a:gd name="connsiteX4" fmla="*/ 0 w 750912"/>
              <a:gd name="connsiteY4" fmla="*/ 736598 h 736598"/>
              <a:gd name="connsiteX5" fmla="*/ 115176 w 750912"/>
              <a:gd name="connsiteY5" fmla="*/ 716278 h 736598"/>
              <a:gd name="connsiteX6" fmla="*/ 476592 w 750912"/>
              <a:gd name="connsiteY6" fmla="*/ 182880 h 736598"/>
              <a:gd name="connsiteX7" fmla="*/ 385152 w 750912"/>
              <a:gd name="connsiteY7" fmla="*/ 182880 h 736598"/>
              <a:gd name="connsiteX8" fmla="*/ 582986 w 750912"/>
              <a:gd name="connsiteY8" fmla="*/ 0 h 736598"/>
              <a:gd name="connsiteX0" fmla="*/ 582986 w 750912"/>
              <a:gd name="connsiteY0" fmla="*/ 0 h 736598"/>
              <a:gd name="connsiteX1" fmla="*/ 750912 w 750912"/>
              <a:gd name="connsiteY1" fmla="*/ 182880 h 736598"/>
              <a:gd name="connsiteX2" fmla="*/ 659472 w 750912"/>
              <a:gd name="connsiteY2" fmla="*/ 182880 h 736598"/>
              <a:gd name="connsiteX3" fmla="*/ 202580 w 750912"/>
              <a:gd name="connsiteY3" fmla="*/ 731520 h 736598"/>
              <a:gd name="connsiteX4" fmla="*/ 0 w 750912"/>
              <a:gd name="connsiteY4" fmla="*/ 736598 h 736598"/>
              <a:gd name="connsiteX5" fmla="*/ 115176 w 750912"/>
              <a:gd name="connsiteY5" fmla="*/ 716278 h 736598"/>
              <a:gd name="connsiteX6" fmla="*/ 476592 w 750912"/>
              <a:gd name="connsiteY6" fmla="*/ 182880 h 736598"/>
              <a:gd name="connsiteX7" fmla="*/ 385152 w 750912"/>
              <a:gd name="connsiteY7" fmla="*/ 182880 h 736598"/>
              <a:gd name="connsiteX8" fmla="*/ 582986 w 750912"/>
              <a:gd name="connsiteY8" fmla="*/ 0 h 736598"/>
              <a:gd name="connsiteX0" fmla="*/ 582986 w 750912"/>
              <a:gd name="connsiteY0" fmla="*/ 0 h 736598"/>
              <a:gd name="connsiteX1" fmla="*/ 750912 w 750912"/>
              <a:gd name="connsiteY1" fmla="*/ 182880 h 736598"/>
              <a:gd name="connsiteX2" fmla="*/ 659472 w 750912"/>
              <a:gd name="connsiteY2" fmla="*/ 182880 h 736598"/>
              <a:gd name="connsiteX3" fmla="*/ 202580 w 750912"/>
              <a:gd name="connsiteY3" fmla="*/ 731520 h 736598"/>
              <a:gd name="connsiteX4" fmla="*/ 0 w 750912"/>
              <a:gd name="connsiteY4" fmla="*/ 736598 h 736598"/>
              <a:gd name="connsiteX5" fmla="*/ 115176 w 750912"/>
              <a:gd name="connsiteY5" fmla="*/ 716278 h 736598"/>
              <a:gd name="connsiteX6" fmla="*/ 476592 w 750912"/>
              <a:gd name="connsiteY6" fmla="*/ 182880 h 736598"/>
              <a:gd name="connsiteX7" fmla="*/ 385152 w 750912"/>
              <a:gd name="connsiteY7" fmla="*/ 182880 h 736598"/>
              <a:gd name="connsiteX8" fmla="*/ 582986 w 750912"/>
              <a:gd name="connsiteY8" fmla="*/ 0 h 736598"/>
              <a:gd name="connsiteX0" fmla="*/ 716063 w 883989"/>
              <a:gd name="connsiteY0" fmla="*/ 0 h 946640"/>
              <a:gd name="connsiteX1" fmla="*/ 883989 w 883989"/>
              <a:gd name="connsiteY1" fmla="*/ 182880 h 946640"/>
              <a:gd name="connsiteX2" fmla="*/ 792549 w 883989"/>
              <a:gd name="connsiteY2" fmla="*/ 182880 h 946640"/>
              <a:gd name="connsiteX3" fmla="*/ 335657 w 883989"/>
              <a:gd name="connsiteY3" fmla="*/ 731520 h 946640"/>
              <a:gd name="connsiteX4" fmla="*/ 0 w 883989"/>
              <a:gd name="connsiteY4" fmla="*/ 946640 h 946640"/>
              <a:gd name="connsiteX5" fmla="*/ 248253 w 883989"/>
              <a:gd name="connsiteY5" fmla="*/ 716278 h 946640"/>
              <a:gd name="connsiteX6" fmla="*/ 609669 w 883989"/>
              <a:gd name="connsiteY6" fmla="*/ 182880 h 946640"/>
              <a:gd name="connsiteX7" fmla="*/ 518229 w 883989"/>
              <a:gd name="connsiteY7" fmla="*/ 182880 h 946640"/>
              <a:gd name="connsiteX8" fmla="*/ 716063 w 883989"/>
              <a:gd name="connsiteY8" fmla="*/ 0 h 946640"/>
              <a:gd name="connsiteX0" fmla="*/ 716063 w 883989"/>
              <a:gd name="connsiteY0" fmla="*/ 0 h 946640"/>
              <a:gd name="connsiteX1" fmla="*/ 883989 w 883989"/>
              <a:gd name="connsiteY1" fmla="*/ 182880 h 946640"/>
              <a:gd name="connsiteX2" fmla="*/ 792549 w 883989"/>
              <a:gd name="connsiteY2" fmla="*/ 182880 h 946640"/>
              <a:gd name="connsiteX3" fmla="*/ 356126 w 883989"/>
              <a:gd name="connsiteY3" fmla="*/ 790228 h 946640"/>
              <a:gd name="connsiteX4" fmla="*/ 0 w 883989"/>
              <a:gd name="connsiteY4" fmla="*/ 946640 h 946640"/>
              <a:gd name="connsiteX5" fmla="*/ 248253 w 883989"/>
              <a:gd name="connsiteY5" fmla="*/ 716278 h 946640"/>
              <a:gd name="connsiteX6" fmla="*/ 609669 w 883989"/>
              <a:gd name="connsiteY6" fmla="*/ 182880 h 946640"/>
              <a:gd name="connsiteX7" fmla="*/ 518229 w 883989"/>
              <a:gd name="connsiteY7" fmla="*/ 182880 h 946640"/>
              <a:gd name="connsiteX8" fmla="*/ 716063 w 883989"/>
              <a:gd name="connsiteY8" fmla="*/ 0 h 946640"/>
              <a:gd name="connsiteX0" fmla="*/ 716063 w 883989"/>
              <a:gd name="connsiteY0" fmla="*/ 0 h 946640"/>
              <a:gd name="connsiteX1" fmla="*/ 883989 w 883989"/>
              <a:gd name="connsiteY1" fmla="*/ 182880 h 946640"/>
              <a:gd name="connsiteX2" fmla="*/ 792549 w 883989"/>
              <a:gd name="connsiteY2" fmla="*/ 182880 h 946640"/>
              <a:gd name="connsiteX3" fmla="*/ 356126 w 883989"/>
              <a:gd name="connsiteY3" fmla="*/ 790228 h 946640"/>
              <a:gd name="connsiteX4" fmla="*/ 0 w 883989"/>
              <a:gd name="connsiteY4" fmla="*/ 946640 h 946640"/>
              <a:gd name="connsiteX5" fmla="*/ 248253 w 883989"/>
              <a:gd name="connsiteY5" fmla="*/ 716278 h 946640"/>
              <a:gd name="connsiteX6" fmla="*/ 609669 w 883989"/>
              <a:gd name="connsiteY6" fmla="*/ 182880 h 946640"/>
              <a:gd name="connsiteX7" fmla="*/ 518229 w 883989"/>
              <a:gd name="connsiteY7" fmla="*/ 182880 h 946640"/>
              <a:gd name="connsiteX8" fmla="*/ 716063 w 883989"/>
              <a:gd name="connsiteY8" fmla="*/ 0 h 946640"/>
              <a:gd name="connsiteX0" fmla="*/ 716063 w 883989"/>
              <a:gd name="connsiteY0" fmla="*/ 0 h 946640"/>
              <a:gd name="connsiteX1" fmla="*/ 883989 w 883989"/>
              <a:gd name="connsiteY1" fmla="*/ 182880 h 946640"/>
              <a:gd name="connsiteX2" fmla="*/ 792549 w 883989"/>
              <a:gd name="connsiteY2" fmla="*/ 182880 h 946640"/>
              <a:gd name="connsiteX3" fmla="*/ 356126 w 883989"/>
              <a:gd name="connsiteY3" fmla="*/ 790228 h 946640"/>
              <a:gd name="connsiteX4" fmla="*/ 0 w 883989"/>
              <a:gd name="connsiteY4" fmla="*/ 946640 h 946640"/>
              <a:gd name="connsiteX5" fmla="*/ 248253 w 883989"/>
              <a:gd name="connsiteY5" fmla="*/ 716278 h 946640"/>
              <a:gd name="connsiteX6" fmla="*/ 609669 w 883989"/>
              <a:gd name="connsiteY6" fmla="*/ 182880 h 946640"/>
              <a:gd name="connsiteX7" fmla="*/ 518229 w 883989"/>
              <a:gd name="connsiteY7" fmla="*/ 182880 h 946640"/>
              <a:gd name="connsiteX8" fmla="*/ 716063 w 883989"/>
              <a:gd name="connsiteY8" fmla="*/ 0 h 946640"/>
              <a:gd name="connsiteX0" fmla="*/ 716063 w 883989"/>
              <a:gd name="connsiteY0" fmla="*/ 0 h 946640"/>
              <a:gd name="connsiteX1" fmla="*/ 883989 w 883989"/>
              <a:gd name="connsiteY1" fmla="*/ 182880 h 946640"/>
              <a:gd name="connsiteX2" fmla="*/ 792549 w 883989"/>
              <a:gd name="connsiteY2" fmla="*/ 182880 h 946640"/>
              <a:gd name="connsiteX3" fmla="*/ 356126 w 883989"/>
              <a:gd name="connsiteY3" fmla="*/ 790228 h 946640"/>
              <a:gd name="connsiteX4" fmla="*/ 0 w 883989"/>
              <a:gd name="connsiteY4" fmla="*/ 946640 h 946640"/>
              <a:gd name="connsiteX5" fmla="*/ 248253 w 883989"/>
              <a:gd name="connsiteY5" fmla="*/ 716278 h 946640"/>
              <a:gd name="connsiteX6" fmla="*/ 609669 w 883989"/>
              <a:gd name="connsiteY6" fmla="*/ 182880 h 946640"/>
              <a:gd name="connsiteX7" fmla="*/ 518229 w 883989"/>
              <a:gd name="connsiteY7" fmla="*/ 182880 h 946640"/>
              <a:gd name="connsiteX8" fmla="*/ 716063 w 883989"/>
              <a:gd name="connsiteY8" fmla="*/ 0 h 946640"/>
              <a:gd name="connsiteX0" fmla="*/ 716063 w 883989"/>
              <a:gd name="connsiteY0" fmla="*/ 0 h 946640"/>
              <a:gd name="connsiteX1" fmla="*/ 883989 w 883989"/>
              <a:gd name="connsiteY1" fmla="*/ 182880 h 946640"/>
              <a:gd name="connsiteX2" fmla="*/ 792549 w 883989"/>
              <a:gd name="connsiteY2" fmla="*/ 182880 h 946640"/>
              <a:gd name="connsiteX3" fmla="*/ 356126 w 883989"/>
              <a:gd name="connsiteY3" fmla="*/ 790228 h 946640"/>
              <a:gd name="connsiteX4" fmla="*/ 0 w 883989"/>
              <a:gd name="connsiteY4" fmla="*/ 946640 h 946640"/>
              <a:gd name="connsiteX5" fmla="*/ 242470 w 883989"/>
              <a:gd name="connsiteY5" fmla="*/ 741896 h 946640"/>
              <a:gd name="connsiteX6" fmla="*/ 609669 w 883989"/>
              <a:gd name="connsiteY6" fmla="*/ 182880 h 946640"/>
              <a:gd name="connsiteX7" fmla="*/ 518229 w 883989"/>
              <a:gd name="connsiteY7" fmla="*/ 182880 h 946640"/>
              <a:gd name="connsiteX8" fmla="*/ 716063 w 883989"/>
              <a:gd name="connsiteY8" fmla="*/ 0 h 946640"/>
              <a:gd name="connsiteX0" fmla="*/ 716063 w 883989"/>
              <a:gd name="connsiteY0" fmla="*/ 0 h 946640"/>
              <a:gd name="connsiteX1" fmla="*/ 883989 w 883989"/>
              <a:gd name="connsiteY1" fmla="*/ 182880 h 946640"/>
              <a:gd name="connsiteX2" fmla="*/ 792549 w 883989"/>
              <a:gd name="connsiteY2" fmla="*/ 182880 h 946640"/>
              <a:gd name="connsiteX3" fmla="*/ 356126 w 883989"/>
              <a:gd name="connsiteY3" fmla="*/ 790228 h 946640"/>
              <a:gd name="connsiteX4" fmla="*/ 0 w 883989"/>
              <a:gd name="connsiteY4" fmla="*/ 946640 h 946640"/>
              <a:gd name="connsiteX5" fmla="*/ 242470 w 883989"/>
              <a:gd name="connsiteY5" fmla="*/ 741896 h 946640"/>
              <a:gd name="connsiteX6" fmla="*/ 609669 w 883989"/>
              <a:gd name="connsiteY6" fmla="*/ 182880 h 946640"/>
              <a:gd name="connsiteX7" fmla="*/ 518229 w 883989"/>
              <a:gd name="connsiteY7" fmla="*/ 182880 h 946640"/>
              <a:gd name="connsiteX8" fmla="*/ 716063 w 883989"/>
              <a:gd name="connsiteY8" fmla="*/ 0 h 946640"/>
              <a:gd name="connsiteX0" fmla="*/ 716063 w 883989"/>
              <a:gd name="connsiteY0" fmla="*/ 0 h 946640"/>
              <a:gd name="connsiteX1" fmla="*/ 883989 w 883989"/>
              <a:gd name="connsiteY1" fmla="*/ 182880 h 946640"/>
              <a:gd name="connsiteX2" fmla="*/ 792549 w 883989"/>
              <a:gd name="connsiteY2" fmla="*/ 182880 h 946640"/>
              <a:gd name="connsiteX3" fmla="*/ 356126 w 883989"/>
              <a:gd name="connsiteY3" fmla="*/ 790228 h 946640"/>
              <a:gd name="connsiteX4" fmla="*/ 0 w 883989"/>
              <a:gd name="connsiteY4" fmla="*/ 946640 h 946640"/>
              <a:gd name="connsiteX5" fmla="*/ 242470 w 883989"/>
              <a:gd name="connsiteY5" fmla="*/ 741896 h 946640"/>
              <a:gd name="connsiteX6" fmla="*/ 609669 w 883989"/>
              <a:gd name="connsiteY6" fmla="*/ 182880 h 946640"/>
              <a:gd name="connsiteX7" fmla="*/ 518229 w 883989"/>
              <a:gd name="connsiteY7" fmla="*/ 182880 h 946640"/>
              <a:gd name="connsiteX8" fmla="*/ 716063 w 883989"/>
              <a:gd name="connsiteY8" fmla="*/ 0 h 946640"/>
              <a:gd name="connsiteX0" fmla="*/ 716063 w 883989"/>
              <a:gd name="connsiteY0" fmla="*/ 0 h 946640"/>
              <a:gd name="connsiteX1" fmla="*/ 883989 w 883989"/>
              <a:gd name="connsiteY1" fmla="*/ 182880 h 946640"/>
              <a:gd name="connsiteX2" fmla="*/ 792549 w 883989"/>
              <a:gd name="connsiteY2" fmla="*/ 182880 h 946640"/>
              <a:gd name="connsiteX3" fmla="*/ 356126 w 883989"/>
              <a:gd name="connsiteY3" fmla="*/ 790228 h 946640"/>
              <a:gd name="connsiteX4" fmla="*/ 0 w 883989"/>
              <a:gd name="connsiteY4" fmla="*/ 946640 h 946640"/>
              <a:gd name="connsiteX5" fmla="*/ 255597 w 883989"/>
              <a:gd name="connsiteY5" fmla="*/ 758442 h 946640"/>
              <a:gd name="connsiteX6" fmla="*/ 609669 w 883989"/>
              <a:gd name="connsiteY6" fmla="*/ 182880 h 946640"/>
              <a:gd name="connsiteX7" fmla="*/ 518229 w 883989"/>
              <a:gd name="connsiteY7" fmla="*/ 182880 h 946640"/>
              <a:gd name="connsiteX8" fmla="*/ 716063 w 883989"/>
              <a:gd name="connsiteY8" fmla="*/ 0 h 946640"/>
              <a:gd name="connsiteX0" fmla="*/ 716063 w 883989"/>
              <a:gd name="connsiteY0" fmla="*/ 0 h 946640"/>
              <a:gd name="connsiteX1" fmla="*/ 883989 w 883989"/>
              <a:gd name="connsiteY1" fmla="*/ 182880 h 946640"/>
              <a:gd name="connsiteX2" fmla="*/ 792549 w 883989"/>
              <a:gd name="connsiteY2" fmla="*/ 182880 h 946640"/>
              <a:gd name="connsiteX3" fmla="*/ 356126 w 883989"/>
              <a:gd name="connsiteY3" fmla="*/ 790228 h 946640"/>
              <a:gd name="connsiteX4" fmla="*/ 0 w 883989"/>
              <a:gd name="connsiteY4" fmla="*/ 946640 h 946640"/>
              <a:gd name="connsiteX5" fmla="*/ 255597 w 883989"/>
              <a:gd name="connsiteY5" fmla="*/ 758442 h 946640"/>
              <a:gd name="connsiteX6" fmla="*/ 609669 w 883989"/>
              <a:gd name="connsiteY6" fmla="*/ 182880 h 946640"/>
              <a:gd name="connsiteX7" fmla="*/ 518229 w 883989"/>
              <a:gd name="connsiteY7" fmla="*/ 182880 h 946640"/>
              <a:gd name="connsiteX8" fmla="*/ 716063 w 883989"/>
              <a:gd name="connsiteY8" fmla="*/ 0 h 946640"/>
              <a:gd name="connsiteX0" fmla="*/ 716063 w 883989"/>
              <a:gd name="connsiteY0" fmla="*/ 0 h 946640"/>
              <a:gd name="connsiteX1" fmla="*/ 883989 w 883989"/>
              <a:gd name="connsiteY1" fmla="*/ 182880 h 946640"/>
              <a:gd name="connsiteX2" fmla="*/ 792549 w 883989"/>
              <a:gd name="connsiteY2" fmla="*/ 182880 h 946640"/>
              <a:gd name="connsiteX3" fmla="*/ 356126 w 883989"/>
              <a:gd name="connsiteY3" fmla="*/ 790228 h 946640"/>
              <a:gd name="connsiteX4" fmla="*/ 0 w 883989"/>
              <a:gd name="connsiteY4" fmla="*/ 946640 h 946640"/>
              <a:gd name="connsiteX5" fmla="*/ 255597 w 883989"/>
              <a:gd name="connsiteY5" fmla="*/ 758442 h 946640"/>
              <a:gd name="connsiteX6" fmla="*/ 609669 w 883989"/>
              <a:gd name="connsiteY6" fmla="*/ 182880 h 946640"/>
              <a:gd name="connsiteX7" fmla="*/ 518229 w 883989"/>
              <a:gd name="connsiteY7" fmla="*/ 182880 h 946640"/>
              <a:gd name="connsiteX8" fmla="*/ 716063 w 883989"/>
              <a:gd name="connsiteY8" fmla="*/ 0 h 946640"/>
              <a:gd name="connsiteX0" fmla="*/ 716063 w 883989"/>
              <a:gd name="connsiteY0" fmla="*/ 0 h 946640"/>
              <a:gd name="connsiteX1" fmla="*/ 883989 w 883989"/>
              <a:gd name="connsiteY1" fmla="*/ 182880 h 946640"/>
              <a:gd name="connsiteX2" fmla="*/ 792549 w 883989"/>
              <a:gd name="connsiteY2" fmla="*/ 182880 h 946640"/>
              <a:gd name="connsiteX3" fmla="*/ 356126 w 883989"/>
              <a:gd name="connsiteY3" fmla="*/ 790228 h 946640"/>
              <a:gd name="connsiteX4" fmla="*/ 0 w 883989"/>
              <a:gd name="connsiteY4" fmla="*/ 946640 h 946640"/>
              <a:gd name="connsiteX5" fmla="*/ 255597 w 883989"/>
              <a:gd name="connsiteY5" fmla="*/ 758442 h 946640"/>
              <a:gd name="connsiteX6" fmla="*/ 609669 w 883989"/>
              <a:gd name="connsiteY6" fmla="*/ 182880 h 946640"/>
              <a:gd name="connsiteX7" fmla="*/ 518229 w 883989"/>
              <a:gd name="connsiteY7" fmla="*/ 182880 h 946640"/>
              <a:gd name="connsiteX8" fmla="*/ 716063 w 883989"/>
              <a:gd name="connsiteY8" fmla="*/ 0 h 946640"/>
              <a:gd name="connsiteX0" fmla="*/ 716063 w 883989"/>
              <a:gd name="connsiteY0" fmla="*/ 0 h 946640"/>
              <a:gd name="connsiteX1" fmla="*/ 883989 w 883989"/>
              <a:gd name="connsiteY1" fmla="*/ 182880 h 946640"/>
              <a:gd name="connsiteX2" fmla="*/ 792549 w 883989"/>
              <a:gd name="connsiteY2" fmla="*/ 182880 h 946640"/>
              <a:gd name="connsiteX3" fmla="*/ 356126 w 883989"/>
              <a:gd name="connsiteY3" fmla="*/ 790228 h 946640"/>
              <a:gd name="connsiteX4" fmla="*/ 0 w 883989"/>
              <a:gd name="connsiteY4" fmla="*/ 946640 h 946640"/>
              <a:gd name="connsiteX5" fmla="*/ 255597 w 883989"/>
              <a:gd name="connsiteY5" fmla="*/ 758442 h 946640"/>
              <a:gd name="connsiteX6" fmla="*/ 609669 w 883989"/>
              <a:gd name="connsiteY6" fmla="*/ 182880 h 946640"/>
              <a:gd name="connsiteX7" fmla="*/ 518229 w 883989"/>
              <a:gd name="connsiteY7" fmla="*/ 182880 h 946640"/>
              <a:gd name="connsiteX8" fmla="*/ 716063 w 883989"/>
              <a:gd name="connsiteY8" fmla="*/ 0 h 946640"/>
              <a:gd name="connsiteX0" fmla="*/ 716063 w 883989"/>
              <a:gd name="connsiteY0" fmla="*/ 0 h 946640"/>
              <a:gd name="connsiteX1" fmla="*/ 883989 w 883989"/>
              <a:gd name="connsiteY1" fmla="*/ 182880 h 946640"/>
              <a:gd name="connsiteX2" fmla="*/ 792549 w 883989"/>
              <a:gd name="connsiteY2" fmla="*/ 182880 h 946640"/>
              <a:gd name="connsiteX3" fmla="*/ 356126 w 883989"/>
              <a:gd name="connsiteY3" fmla="*/ 790228 h 946640"/>
              <a:gd name="connsiteX4" fmla="*/ 0 w 883989"/>
              <a:gd name="connsiteY4" fmla="*/ 946640 h 946640"/>
              <a:gd name="connsiteX5" fmla="*/ 255597 w 883989"/>
              <a:gd name="connsiteY5" fmla="*/ 758442 h 946640"/>
              <a:gd name="connsiteX6" fmla="*/ 609669 w 883989"/>
              <a:gd name="connsiteY6" fmla="*/ 182880 h 946640"/>
              <a:gd name="connsiteX7" fmla="*/ 518229 w 883989"/>
              <a:gd name="connsiteY7" fmla="*/ 182880 h 946640"/>
              <a:gd name="connsiteX8" fmla="*/ 716063 w 883989"/>
              <a:gd name="connsiteY8" fmla="*/ 0 h 9466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3989" h="946640">
                <a:moveTo>
                  <a:pt x="716063" y="0"/>
                </a:moveTo>
                <a:lnTo>
                  <a:pt x="883989" y="182880"/>
                </a:lnTo>
                <a:lnTo>
                  <a:pt x="792549" y="182880"/>
                </a:lnTo>
                <a:cubicBezTo>
                  <a:pt x="737882" y="511774"/>
                  <a:pt x="601892" y="655886"/>
                  <a:pt x="356126" y="790228"/>
                </a:cubicBezTo>
                <a:cubicBezTo>
                  <a:pt x="248733" y="843028"/>
                  <a:pt x="67527" y="944947"/>
                  <a:pt x="0" y="946640"/>
                </a:cubicBezTo>
                <a:cubicBezTo>
                  <a:pt x="38392" y="939867"/>
                  <a:pt x="169929" y="830850"/>
                  <a:pt x="255597" y="758442"/>
                </a:cubicBezTo>
                <a:cubicBezTo>
                  <a:pt x="451071" y="611157"/>
                  <a:pt x="564690" y="453492"/>
                  <a:pt x="609669" y="182880"/>
                </a:cubicBezTo>
                <a:lnTo>
                  <a:pt x="518229" y="182880"/>
                </a:lnTo>
                <a:lnTo>
                  <a:pt x="716063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4727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Oval 91">
            <a:extLst>
              <a:ext uri="{FF2B5EF4-FFF2-40B4-BE49-F238E27FC236}">
                <a16:creationId xmlns:a16="http://schemas.microsoft.com/office/drawing/2014/main" id="{441983C3-0CEF-2A92-79AE-322A1CA7C860}"/>
              </a:ext>
            </a:extLst>
          </p:cNvPr>
          <p:cNvSpPr/>
          <p:nvPr/>
        </p:nvSpPr>
        <p:spPr>
          <a:xfrm>
            <a:off x="-1741714" y="-5312229"/>
            <a:ext cx="17721943" cy="17417143"/>
          </a:xfrm>
          <a:prstGeom prst="ellipse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r>
              <a:rPr lang="en-US" sz="4000" b="1" dirty="0"/>
              <a:t>		Bitcoin price prediction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576B5BF-CFA7-49E1-8215-8E4D6260AC9D}"/>
              </a:ext>
            </a:extLst>
          </p:cNvPr>
          <p:cNvGrpSpPr/>
          <p:nvPr/>
        </p:nvGrpSpPr>
        <p:grpSpPr>
          <a:xfrm>
            <a:off x="7408034" y="2257127"/>
            <a:ext cx="3312368" cy="1258753"/>
            <a:chOff x="2530759" y="1759421"/>
            <a:chExt cx="1681201" cy="125875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813C49D-CF63-4A84-91BC-06CB49DA0135}"/>
                </a:ext>
              </a:extLst>
            </p:cNvPr>
            <p:cNvSpPr txBox="1"/>
            <p:nvPr/>
          </p:nvSpPr>
          <p:spPr>
            <a:xfrm>
              <a:off x="2530759" y="2002511"/>
              <a:ext cx="1681201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I hope and I believe that this Template will your Time.</a:t>
              </a:r>
            </a:p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Reports.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B81E7AA-D498-4FDE-8A92-2698CB17128D}"/>
                </a:ext>
              </a:extLst>
            </p:cNvPr>
            <p:cNvSpPr txBox="1"/>
            <p:nvPr/>
          </p:nvSpPr>
          <p:spPr>
            <a:xfrm>
              <a:off x="2530759" y="1759421"/>
              <a:ext cx="1681201" cy="276999"/>
            </a:xfrm>
            <a:prstGeom prst="rect">
              <a:avLst/>
            </a:prstGeom>
            <a:noFill/>
            <a:ln w="3175"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Weakness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441199DD-59A3-487B-951A-94B0905D058D}"/>
              </a:ext>
            </a:extLst>
          </p:cNvPr>
          <p:cNvSpPr txBox="1"/>
          <p:nvPr/>
        </p:nvSpPr>
        <p:spPr>
          <a:xfrm>
            <a:off x="5283334" y="3616995"/>
            <a:ext cx="1597576" cy="646331"/>
          </a:xfrm>
          <a:prstGeom prst="rect">
            <a:avLst/>
          </a:prstGeom>
          <a:noFill/>
          <a:ln w="3175">
            <a:noFill/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b="1" dirty="0">
                <a:solidFill>
                  <a:schemeClr val="bg1"/>
                </a:solidFill>
                <a:cs typeface="Arial" pitchFamily="34" charset="0"/>
              </a:rPr>
              <a:t>SWOT</a:t>
            </a:r>
            <a:endParaRPr lang="ko-KR" altLang="en-US" sz="36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6370DDF-C1F8-2974-18BD-CB291BD0E192}"/>
              </a:ext>
            </a:extLst>
          </p:cNvPr>
          <p:cNvGrpSpPr/>
          <p:nvPr/>
        </p:nvGrpSpPr>
        <p:grpSpPr>
          <a:xfrm>
            <a:off x="71126" y="116493"/>
            <a:ext cx="2600960" cy="2051131"/>
            <a:chOff x="1102808" y="1419517"/>
            <a:chExt cx="5383089" cy="379670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82F7A76-BEEA-1CF4-8E5E-C0D1B51014E8}"/>
                </a:ext>
              </a:extLst>
            </p:cNvPr>
            <p:cNvGrpSpPr/>
            <p:nvPr/>
          </p:nvGrpSpPr>
          <p:grpSpPr>
            <a:xfrm>
              <a:off x="3564744" y="2898363"/>
              <a:ext cx="188449" cy="1471350"/>
              <a:chOff x="10641180" y="438150"/>
              <a:chExt cx="247650" cy="1828800"/>
            </a:xfrm>
            <a:solidFill>
              <a:schemeClr val="accent6"/>
            </a:solidFill>
          </p:grpSpPr>
          <p:sp>
            <p:nvSpPr>
              <p:cNvPr id="86" name="Rectangle: Rounded Corners 85">
                <a:extLst>
                  <a:ext uri="{FF2B5EF4-FFF2-40B4-BE49-F238E27FC236}">
                    <a16:creationId xmlns:a16="http://schemas.microsoft.com/office/drawing/2014/main" id="{D5BC207E-1F42-6BC2-E936-06B88088FB3A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7" name="Rectangle: Rounded Corners 86">
                <a:extLst>
                  <a:ext uri="{FF2B5EF4-FFF2-40B4-BE49-F238E27FC236}">
                    <a16:creationId xmlns:a16="http://schemas.microsoft.com/office/drawing/2014/main" id="{DE9D9B6B-6817-E998-1354-8F8D4854A2EC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97017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835B08A-1A9B-033D-3488-B64C468753DC}"/>
                </a:ext>
              </a:extLst>
            </p:cNvPr>
            <p:cNvGrpSpPr/>
            <p:nvPr/>
          </p:nvGrpSpPr>
          <p:grpSpPr>
            <a:xfrm>
              <a:off x="1537138" y="3468044"/>
              <a:ext cx="188449" cy="1391622"/>
              <a:chOff x="10641180" y="-97372"/>
              <a:chExt cx="247650" cy="1828800"/>
            </a:xfrm>
            <a:solidFill>
              <a:schemeClr val="accent6"/>
            </a:solidFill>
          </p:grpSpPr>
          <p:sp>
            <p:nvSpPr>
              <p:cNvPr id="84" name="Rectangle: Rounded Corners 83">
                <a:extLst>
                  <a:ext uri="{FF2B5EF4-FFF2-40B4-BE49-F238E27FC236}">
                    <a16:creationId xmlns:a16="http://schemas.microsoft.com/office/drawing/2014/main" id="{3F9706FF-DEAD-ED9F-D76C-1188C65D4EF7}"/>
                  </a:ext>
                </a:extLst>
              </p:cNvPr>
              <p:cNvSpPr/>
              <p:nvPr/>
            </p:nvSpPr>
            <p:spPr>
              <a:xfrm>
                <a:off x="10751289" y="-97372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Rectangle: Rounded Corners 84">
                <a:extLst>
                  <a:ext uri="{FF2B5EF4-FFF2-40B4-BE49-F238E27FC236}">
                    <a16:creationId xmlns:a16="http://schemas.microsoft.com/office/drawing/2014/main" id="{5DBE4806-2452-FFB9-D190-1C527C447A59}"/>
                  </a:ext>
                </a:extLst>
              </p:cNvPr>
              <p:cNvSpPr/>
              <p:nvPr/>
            </p:nvSpPr>
            <p:spPr>
              <a:xfrm>
                <a:off x="10641180" y="509010"/>
                <a:ext cx="247650" cy="7598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13CDD5E-0EF8-1CA5-8727-125B8681A161}"/>
                </a:ext>
              </a:extLst>
            </p:cNvPr>
            <p:cNvGrpSpPr/>
            <p:nvPr/>
          </p:nvGrpSpPr>
          <p:grpSpPr>
            <a:xfrm>
              <a:off x="4244956" y="2379454"/>
              <a:ext cx="188449" cy="1600365"/>
              <a:chOff x="10641180" y="362514"/>
              <a:chExt cx="247650" cy="1989158"/>
            </a:xfrm>
          </p:grpSpPr>
          <p:sp>
            <p:nvSpPr>
              <p:cNvPr id="82" name="Rectangle: Rounded Corners 81">
                <a:extLst>
                  <a:ext uri="{FF2B5EF4-FFF2-40B4-BE49-F238E27FC236}">
                    <a16:creationId xmlns:a16="http://schemas.microsoft.com/office/drawing/2014/main" id="{80F7850A-32D7-9647-51EA-882C0DFAFDCF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Rectangle: Rounded Corners 82">
                <a:extLst>
                  <a:ext uri="{FF2B5EF4-FFF2-40B4-BE49-F238E27FC236}">
                    <a16:creationId xmlns:a16="http://schemas.microsoft.com/office/drawing/2014/main" id="{5232841C-74D9-10F5-048E-BD9071E12DB0}"/>
                  </a:ext>
                </a:extLst>
              </p:cNvPr>
              <p:cNvSpPr/>
              <p:nvPr/>
            </p:nvSpPr>
            <p:spPr>
              <a:xfrm>
                <a:off x="10641180" y="494815"/>
                <a:ext cx="247650" cy="1611559"/>
              </a:xfrm>
              <a:prstGeom prst="roundRect">
                <a:avLst>
                  <a:gd name="adj" fmla="val 46154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548E43F-DEDA-C061-63DB-A0EC6E9DF521}"/>
                </a:ext>
              </a:extLst>
            </p:cNvPr>
            <p:cNvGrpSpPr/>
            <p:nvPr/>
          </p:nvGrpSpPr>
          <p:grpSpPr>
            <a:xfrm>
              <a:off x="4916748" y="1757491"/>
              <a:ext cx="188449" cy="1600365"/>
              <a:chOff x="10641180" y="362514"/>
              <a:chExt cx="247650" cy="1989158"/>
            </a:xfrm>
          </p:grpSpPr>
          <p:sp>
            <p:nvSpPr>
              <p:cNvPr id="80" name="Rectangle: Rounded Corners 79">
                <a:extLst>
                  <a:ext uri="{FF2B5EF4-FFF2-40B4-BE49-F238E27FC236}">
                    <a16:creationId xmlns:a16="http://schemas.microsoft.com/office/drawing/2014/main" id="{588ADC35-990A-BD10-4CFD-395D72D935BB}"/>
                  </a:ext>
                </a:extLst>
              </p:cNvPr>
              <p:cNvSpPr/>
              <p:nvPr/>
            </p:nvSpPr>
            <p:spPr>
              <a:xfrm>
                <a:off x="10751289" y="362514"/>
                <a:ext cx="27432" cy="1989158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Rectangle: Rounded Corners 80">
                <a:extLst>
                  <a:ext uri="{FF2B5EF4-FFF2-40B4-BE49-F238E27FC236}">
                    <a16:creationId xmlns:a16="http://schemas.microsoft.com/office/drawing/2014/main" id="{D5E288EE-68F5-2DF2-B0AA-8AC3634D0768}"/>
                  </a:ext>
                </a:extLst>
              </p:cNvPr>
              <p:cNvSpPr/>
              <p:nvPr/>
            </p:nvSpPr>
            <p:spPr>
              <a:xfrm>
                <a:off x="10641180" y="820641"/>
                <a:ext cx="247650" cy="959907"/>
              </a:xfrm>
              <a:prstGeom prst="roundRect">
                <a:avLst>
                  <a:gd name="adj" fmla="val 46154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5559F165-F7F7-BF97-8885-D67C1A476D00}"/>
                </a:ext>
              </a:extLst>
            </p:cNvPr>
            <p:cNvGrpSpPr/>
            <p:nvPr/>
          </p:nvGrpSpPr>
          <p:grpSpPr>
            <a:xfrm>
              <a:off x="1976173" y="3527844"/>
              <a:ext cx="188449" cy="834973"/>
              <a:chOff x="10641180" y="500718"/>
              <a:chExt cx="247650" cy="1097280"/>
            </a:xfrm>
          </p:grpSpPr>
          <p:sp>
            <p:nvSpPr>
              <p:cNvPr id="78" name="Rectangle: Rounded Corners 77">
                <a:extLst>
                  <a:ext uri="{FF2B5EF4-FFF2-40B4-BE49-F238E27FC236}">
                    <a16:creationId xmlns:a16="http://schemas.microsoft.com/office/drawing/2014/main" id="{A67641BE-45F8-8B61-C59F-687194643CD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: Rounded Corners 78">
                <a:extLst>
                  <a:ext uri="{FF2B5EF4-FFF2-40B4-BE49-F238E27FC236}">
                    <a16:creationId xmlns:a16="http://schemas.microsoft.com/office/drawing/2014/main" id="{B3B37021-FD5B-00EF-8182-48D0204AD855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747F855-1D2C-9004-0399-8D1921A3878D}"/>
                </a:ext>
              </a:extLst>
            </p:cNvPr>
            <p:cNvGrpSpPr/>
            <p:nvPr/>
          </p:nvGrpSpPr>
          <p:grpSpPr>
            <a:xfrm>
              <a:off x="2673093" y="3824597"/>
              <a:ext cx="188449" cy="1391622"/>
              <a:chOff x="10630391" y="1182550"/>
              <a:chExt cx="247650" cy="1828800"/>
            </a:xfrm>
          </p:grpSpPr>
          <p:sp>
            <p:nvSpPr>
              <p:cNvPr id="76" name="Rectangle: Rounded Corners 75">
                <a:extLst>
                  <a:ext uri="{FF2B5EF4-FFF2-40B4-BE49-F238E27FC236}">
                    <a16:creationId xmlns:a16="http://schemas.microsoft.com/office/drawing/2014/main" id="{11EC72B9-2AD2-CC8D-9868-7CB85A262A5B}"/>
                  </a:ext>
                </a:extLst>
              </p:cNvPr>
              <p:cNvSpPr/>
              <p:nvPr/>
            </p:nvSpPr>
            <p:spPr>
              <a:xfrm>
                <a:off x="10722133" y="11825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7" name="Rectangle: Rounded Corners 76">
                <a:extLst>
                  <a:ext uri="{FF2B5EF4-FFF2-40B4-BE49-F238E27FC236}">
                    <a16:creationId xmlns:a16="http://schemas.microsoft.com/office/drawing/2014/main" id="{CF26E7DF-B0C8-267B-2EBA-41679E2DDADC}"/>
                  </a:ext>
                </a:extLst>
              </p:cNvPr>
              <p:cNvSpPr/>
              <p:nvPr/>
            </p:nvSpPr>
            <p:spPr>
              <a:xfrm>
                <a:off x="10630391" y="1455616"/>
                <a:ext cx="247650" cy="724247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578FFD30-9188-6C59-6FFC-89D1E2CA3E58}"/>
                </a:ext>
              </a:extLst>
            </p:cNvPr>
            <p:cNvGrpSpPr/>
            <p:nvPr/>
          </p:nvGrpSpPr>
          <p:grpSpPr>
            <a:xfrm>
              <a:off x="4916748" y="1881571"/>
              <a:ext cx="188449" cy="1391622"/>
              <a:chOff x="10662618" y="438150"/>
              <a:chExt cx="247650" cy="1828800"/>
            </a:xfrm>
          </p:grpSpPr>
          <p:sp>
            <p:nvSpPr>
              <p:cNvPr id="74" name="Rectangle: Rounded Corners 73">
                <a:extLst>
                  <a:ext uri="{FF2B5EF4-FFF2-40B4-BE49-F238E27FC236}">
                    <a16:creationId xmlns:a16="http://schemas.microsoft.com/office/drawing/2014/main" id="{F6A5D6B3-222C-A08C-5E9D-F52E2349E6BB}"/>
                  </a:ext>
                </a:extLst>
              </p:cNvPr>
              <p:cNvSpPr/>
              <p:nvPr/>
            </p:nvSpPr>
            <p:spPr>
              <a:xfrm>
                <a:off x="10772727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Rectangle: Rounded Corners 74">
                <a:extLst>
                  <a:ext uri="{FF2B5EF4-FFF2-40B4-BE49-F238E27FC236}">
                    <a16:creationId xmlns:a16="http://schemas.microsoft.com/office/drawing/2014/main" id="{8EC5198A-2696-E479-D03E-DF22FDA9F31E}"/>
                  </a:ext>
                </a:extLst>
              </p:cNvPr>
              <p:cNvSpPr/>
              <p:nvPr/>
            </p:nvSpPr>
            <p:spPr>
              <a:xfrm>
                <a:off x="10662618" y="736515"/>
                <a:ext cx="247650" cy="1014902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351C0E96-6520-8C5F-41EC-9C963701DE6C}"/>
                </a:ext>
              </a:extLst>
            </p:cNvPr>
            <p:cNvGrpSpPr/>
            <p:nvPr/>
          </p:nvGrpSpPr>
          <p:grpSpPr>
            <a:xfrm>
              <a:off x="4469241" y="2121847"/>
              <a:ext cx="188449" cy="834973"/>
              <a:chOff x="10641180" y="500718"/>
              <a:chExt cx="247650" cy="1097280"/>
            </a:xfrm>
          </p:grpSpPr>
          <p:sp>
            <p:nvSpPr>
              <p:cNvPr id="72" name="Rectangle: Rounded Corners 71">
                <a:extLst>
                  <a:ext uri="{FF2B5EF4-FFF2-40B4-BE49-F238E27FC236}">
                    <a16:creationId xmlns:a16="http://schemas.microsoft.com/office/drawing/2014/main" id="{91A69E66-3DB0-E9D3-9806-708DBDC49986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Rectangle: Rounded Corners 72">
                <a:extLst>
                  <a:ext uri="{FF2B5EF4-FFF2-40B4-BE49-F238E27FC236}">
                    <a16:creationId xmlns:a16="http://schemas.microsoft.com/office/drawing/2014/main" id="{34AF260F-D874-9686-D967-ABB4307A39FC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89377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F7B72BA-DF05-240F-F20A-55B02139F2DA}"/>
                </a:ext>
              </a:extLst>
            </p:cNvPr>
            <p:cNvGrpSpPr/>
            <p:nvPr/>
          </p:nvGrpSpPr>
          <p:grpSpPr>
            <a:xfrm>
              <a:off x="4685783" y="2027235"/>
              <a:ext cx="188449" cy="1391622"/>
              <a:chOff x="10641180" y="438150"/>
              <a:chExt cx="247650" cy="1828800"/>
            </a:xfrm>
            <a:solidFill>
              <a:schemeClr val="accent6"/>
            </a:solidFill>
          </p:grpSpPr>
          <p:sp>
            <p:nvSpPr>
              <p:cNvPr id="70" name="Rectangle: Rounded Corners 69">
                <a:extLst>
                  <a:ext uri="{FF2B5EF4-FFF2-40B4-BE49-F238E27FC236}">
                    <a16:creationId xmlns:a16="http://schemas.microsoft.com/office/drawing/2014/main" id="{B517B6B7-8DCB-65AF-6148-D58E0E333095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Rectangle: Rounded Corners 70">
                <a:extLst>
                  <a:ext uri="{FF2B5EF4-FFF2-40B4-BE49-F238E27FC236}">
                    <a16:creationId xmlns:a16="http://schemas.microsoft.com/office/drawing/2014/main" id="{51823D95-F65C-C8C7-030F-6E22AF0C352D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DF7EB6B-6593-E095-91E6-16F8C59F1513}"/>
                </a:ext>
              </a:extLst>
            </p:cNvPr>
            <p:cNvGrpSpPr/>
            <p:nvPr/>
          </p:nvGrpSpPr>
          <p:grpSpPr>
            <a:xfrm>
              <a:off x="2217350" y="3528766"/>
              <a:ext cx="188449" cy="1391622"/>
              <a:chOff x="10653055" y="438150"/>
              <a:chExt cx="247650" cy="1828800"/>
            </a:xfrm>
            <a:solidFill>
              <a:schemeClr val="accent6"/>
            </a:solidFill>
          </p:grpSpPr>
          <p:sp>
            <p:nvSpPr>
              <p:cNvPr id="68" name="Rectangle: Rounded Corners 67">
                <a:extLst>
                  <a:ext uri="{FF2B5EF4-FFF2-40B4-BE49-F238E27FC236}">
                    <a16:creationId xmlns:a16="http://schemas.microsoft.com/office/drawing/2014/main" id="{DAA80926-6298-E9BD-9C8F-A4BD50C3F8D6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9" name="Rectangle: Rounded Corners 68">
                <a:extLst>
                  <a:ext uri="{FF2B5EF4-FFF2-40B4-BE49-F238E27FC236}">
                    <a16:creationId xmlns:a16="http://schemas.microsoft.com/office/drawing/2014/main" id="{3ACD81F9-7248-2AA1-4BD0-0DC7D514FA73}"/>
                  </a:ext>
                </a:extLst>
              </p:cNvPr>
              <p:cNvSpPr/>
              <p:nvPr/>
            </p:nvSpPr>
            <p:spPr>
              <a:xfrm>
                <a:off x="10653055" y="682991"/>
                <a:ext cx="247650" cy="1056674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E7AC71E-ACD5-2386-E69F-C643AE90DD61}"/>
                </a:ext>
              </a:extLst>
            </p:cNvPr>
            <p:cNvGrpSpPr/>
            <p:nvPr/>
          </p:nvGrpSpPr>
          <p:grpSpPr>
            <a:xfrm>
              <a:off x="2440455" y="3979819"/>
              <a:ext cx="188449" cy="834973"/>
              <a:chOff x="10641180" y="500718"/>
              <a:chExt cx="247650" cy="1097280"/>
            </a:xfrm>
            <a:solidFill>
              <a:schemeClr val="accent6"/>
            </a:solidFill>
          </p:grpSpPr>
          <p:sp>
            <p:nvSpPr>
              <p:cNvPr id="66" name="Rectangle: Rounded Corners 65">
                <a:extLst>
                  <a:ext uri="{FF2B5EF4-FFF2-40B4-BE49-F238E27FC236}">
                    <a16:creationId xmlns:a16="http://schemas.microsoft.com/office/drawing/2014/main" id="{6AFEF2EE-86E5-6801-F292-3D1F6A3EB483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Rectangle: Rounded Corners 66">
                <a:extLst>
                  <a:ext uri="{FF2B5EF4-FFF2-40B4-BE49-F238E27FC236}">
                    <a16:creationId xmlns:a16="http://schemas.microsoft.com/office/drawing/2014/main" id="{BE26B247-300F-2CEA-FB37-5D62A8008B3A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8316F0A7-C585-369B-CC3A-BB940A2053C1}"/>
                </a:ext>
              </a:extLst>
            </p:cNvPr>
            <p:cNvGrpSpPr/>
            <p:nvPr/>
          </p:nvGrpSpPr>
          <p:grpSpPr>
            <a:xfrm>
              <a:off x="1317620" y="3801808"/>
              <a:ext cx="188449" cy="834973"/>
              <a:chOff x="10641180" y="278676"/>
              <a:chExt cx="247650" cy="1097280"/>
            </a:xfrm>
          </p:grpSpPr>
          <p:sp>
            <p:nvSpPr>
              <p:cNvPr id="64" name="Rectangle: Rounded Corners 63">
                <a:extLst>
                  <a:ext uri="{FF2B5EF4-FFF2-40B4-BE49-F238E27FC236}">
                    <a16:creationId xmlns:a16="http://schemas.microsoft.com/office/drawing/2014/main" id="{38C71B75-5A08-0BF3-B0FA-632599152BF9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Rectangle: Rounded Corners 64">
                <a:extLst>
                  <a:ext uri="{FF2B5EF4-FFF2-40B4-BE49-F238E27FC236}">
                    <a16:creationId xmlns:a16="http://schemas.microsoft.com/office/drawing/2014/main" id="{5B70F4B3-66BC-3DCC-5705-5A6B3D546904}"/>
                  </a:ext>
                </a:extLst>
              </p:cNvPr>
              <p:cNvSpPr/>
              <p:nvPr/>
            </p:nvSpPr>
            <p:spPr>
              <a:xfrm>
                <a:off x="10641180" y="519299"/>
                <a:ext cx="247650" cy="61603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6C636C16-B571-0A1C-F258-375CD3B6A151}"/>
                </a:ext>
              </a:extLst>
            </p:cNvPr>
            <p:cNvGrpSpPr/>
            <p:nvPr/>
          </p:nvGrpSpPr>
          <p:grpSpPr>
            <a:xfrm>
              <a:off x="1102808" y="4055614"/>
              <a:ext cx="188449" cy="834973"/>
              <a:chOff x="10641180" y="278676"/>
              <a:chExt cx="247650" cy="1097280"/>
            </a:xfrm>
          </p:grpSpPr>
          <p:sp>
            <p:nvSpPr>
              <p:cNvPr id="62" name="Rectangle: Rounded Corners 61">
                <a:extLst>
                  <a:ext uri="{FF2B5EF4-FFF2-40B4-BE49-F238E27FC236}">
                    <a16:creationId xmlns:a16="http://schemas.microsoft.com/office/drawing/2014/main" id="{DBBB5A1A-AD8A-5839-DE1F-EC321BD280D1}"/>
                  </a:ext>
                </a:extLst>
              </p:cNvPr>
              <p:cNvSpPr/>
              <p:nvPr/>
            </p:nvSpPr>
            <p:spPr>
              <a:xfrm>
                <a:off x="10751289" y="27867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Rectangle: Rounded Corners 62">
                <a:extLst>
                  <a:ext uri="{FF2B5EF4-FFF2-40B4-BE49-F238E27FC236}">
                    <a16:creationId xmlns:a16="http://schemas.microsoft.com/office/drawing/2014/main" id="{1168A272-E652-C046-F4AF-7AA8994ABDF0}"/>
                  </a:ext>
                </a:extLst>
              </p:cNvPr>
              <p:cNvSpPr/>
              <p:nvPr/>
            </p:nvSpPr>
            <p:spPr>
              <a:xfrm>
                <a:off x="10641180" y="357773"/>
                <a:ext cx="247650" cy="61603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FB421BD2-1E2D-A493-4D00-3E90A8C2BFC4}"/>
                </a:ext>
              </a:extLst>
            </p:cNvPr>
            <p:cNvGrpSpPr/>
            <p:nvPr/>
          </p:nvGrpSpPr>
          <p:grpSpPr>
            <a:xfrm>
              <a:off x="6297448" y="1419517"/>
              <a:ext cx="188449" cy="834973"/>
              <a:chOff x="10641180" y="605206"/>
              <a:chExt cx="247650" cy="1097280"/>
            </a:xfrm>
          </p:grpSpPr>
          <p:sp>
            <p:nvSpPr>
              <p:cNvPr id="60" name="Rectangle: Rounded Corners 59">
                <a:extLst>
                  <a:ext uri="{FF2B5EF4-FFF2-40B4-BE49-F238E27FC236}">
                    <a16:creationId xmlns:a16="http://schemas.microsoft.com/office/drawing/2014/main" id="{6415909C-F017-6C22-F22A-FBC41EE73808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: Rounded Corners 60">
                <a:extLst>
                  <a:ext uri="{FF2B5EF4-FFF2-40B4-BE49-F238E27FC236}">
                    <a16:creationId xmlns:a16="http://schemas.microsoft.com/office/drawing/2014/main" id="{6ADE0F17-B667-6206-F57D-22E7DB26E6C1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61603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B7C83D60-0F26-C96C-F780-627636124123}"/>
                </a:ext>
              </a:extLst>
            </p:cNvPr>
            <p:cNvGrpSpPr/>
            <p:nvPr/>
          </p:nvGrpSpPr>
          <p:grpSpPr>
            <a:xfrm>
              <a:off x="5615340" y="1500297"/>
              <a:ext cx="188449" cy="1471350"/>
              <a:chOff x="10641180" y="438150"/>
              <a:chExt cx="247650" cy="1828800"/>
            </a:xfrm>
            <a:solidFill>
              <a:schemeClr val="accent6"/>
            </a:solidFill>
          </p:grpSpPr>
          <p:sp>
            <p:nvSpPr>
              <p:cNvPr id="58" name="Rectangle: Rounded Corners 57">
                <a:extLst>
                  <a:ext uri="{FF2B5EF4-FFF2-40B4-BE49-F238E27FC236}">
                    <a16:creationId xmlns:a16="http://schemas.microsoft.com/office/drawing/2014/main" id="{D22CC32C-3452-6B10-F974-7698D9626C58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Rectangle: Rounded Corners 58">
                <a:extLst>
                  <a:ext uri="{FF2B5EF4-FFF2-40B4-BE49-F238E27FC236}">
                    <a16:creationId xmlns:a16="http://schemas.microsoft.com/office/drawing/2014/main" id="{6A92B3F5-3847-4A53-7EA2-8B9D10021820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575236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D646709-BA4C-88AB-575F-BDF642F757CF}"/>
                </a:ext>
              </a:extLst>
            </p:cNvPr>
            <p:cNvGrpSpPr/>
            <p:nvPr/>
          </p:nvGrpSpPr>
          <p:grpSpPr>
            <a:xfrm>
              <a:off x="5378386" y="1777351"/>
              <a:ext cx="188449" cy="834973"/>
              <a:chOff x="10641180" y="500718"/>
              <a:chExt cx="247650" cy="1097280"/>
            </a:xfrm>
            <a:solidFill>
              <a:schemeClr val="accent6"/>
            </a:solidFill>
          </p:grpSpPr>
          <p:sp>
            <p:nvSpPr>
              <p:cNvPr id="56" name="Rectangle: Rounded Corners 55">
                <a:extLst>
                  <a:ext uri="{FF2B5EF4-FFF2-40B4-BE49-F238E27FC236}">
                    <a16:creationId xmlns:a16="http://schemas.microsoft.com/office/drawing/2014/main" id="{A08E0B35-EA9E-9639-3946-7D403CBF443B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7F003585-970A-0DA4-E9FA-5C788E132AD9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CF46C478-84BE-3813-5FD8-DFD57C013D39}"/>
                </a:ext>
              </a:extLst>
            </p:cNvPr>
            <p:cNvGrpSpPr/>
            <p:nvPr/>
          </p:nvGrpSpPr>
          <p:grpSpPr>
            <a:xfrm>
              <a:off x="5836292" y="1859500"/>
              <a:ext cx="188449" cy="834973"/>
              <a:chOff x="10641180" y="500718"/>
              <a:chExt cx="247650" cy="1097280"/>
            </a:xfrm>
          </p:grpSpPr>
          <p:sp>
            <p:nvSpPr>
              <p:cNvPr id="54" name="Rectangle: Rounded Corners 53">
                <a:extLst>
                  <a:ext uri="{FF2B5EF4-FFF2-40B4-BE49-F238E27FC236}">
                    <a16:creationId xmlns:a16="http://schemas.microsoft.com/office/drawing/2014/main" id="{008144D0-126C-3CAB-2437-097A0F229D70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id="{08FEF5E9-75DB-140A-CC43-A56773214B95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698171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9B7B35DB-B616-35B5-89E5-7520B67F966E}"/>
                </a:ext>
              </a:extLst>
            </p:cNvPr>
            <p:cNvGrpSpPr/>
            <p:nvPr/>
          </p:nvGrpSpPr>
          <p:grpSpPr>
            <a:xfrm>
              <a:off x="5161382" y="1476120"/>
              <a:ext cx="188449" cy="1391622"/>
              <a:chOff x="10641180" y="438150"/>
              <a:chExt cx="247650" cy="1828800"/>
            </a:xfrm>
          </p:grpSpPr>
          <p:sp>
            <p:nvSpPr>
              <p:cNvPr id="52" name="Rectangle: Rounded Corners 51">
                <a:extLst>
                  <a:ext uri="{FF2B5EF4-FFF2-40B4-BE49-F238E27FC236}">
                    <a16:creationId xmlns:a16="http://schemas.microsoft.com/office/drawing/2014/main" id="{CDF3CA0B-B412-1CA1-3299-449E89453C2D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Rectangle: Rounded Corners 52">
                <a:extLst>
                  <a:ext uri="{FF2B5EF4-FFF2-40B4-BE49-F238E27FC236}">
                    <a16:creationId xmlns:a16="http://schemas.microsoft.com/office/drawing/2014/main" id="{5F6124E0-F9D9-2493-86EF-CAEBA738CA2C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616035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C594687A-3E0C-2B18-7A77-C825D8E5BC51}"/>
                </a:ext>
              </a:extLst>
            </p:cNvPr>
            <p:cNvGrpSpPr/>
            <p:nvPr/>
          </p:nvGrpSpPr>
          <p:grpSpPr>
            <a:xfrm>
              <a:off x="1758760" y="3523581"/>
              <a:ext cx="188449" cy="1391622"/>
              <a:chOff x="10641180" y="438150"/>
              <a:chExt cx="247650" cy="1828800"/>
            </a:xfrm>
          </p:grpSpPr>
          <p:sp>
            <p:nvSpPr>
              <p:cNvPr id="50" name="Rectangle: Rounded Corners 49">
                <a:extLst>
                  <a:ext uri="{FF2B5EF4-FFF2-40B4-BE49-F238E27FC236}">
                    <a16:creationId xmlns:a16="http://schemas.microsoft.com/office/drawing/2014/main" id="{3C349968-128F-2110-C76A-B7D3865A94A4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Rectangle: Rounded Corners 50">
                <a:extLst>
                  <a:ext uri="{FF2B5EF4-FFF2-40B4-BE49-F238E27FC236}">
                    <a16:creationId xmlns:a16="http://schemas.microsoft.com/office/drawing/2014/main" id="{6E1709ED-AF99-E089-1C4C-CFE9DE848574}"/>
                  </a:ext>
                </a:extLst>
              </p:cNvPr>
              <p:cNvSpPr/>
              <p:nvPr/>
            </p:nvSpPr>
            <p:spPr>
              <a:xfrm>
                <a:off x="10641180" y="1044532"/>
                <a:ext cx="247650" cy="837951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6279AF65-D556-DEDF-4C13-F20E1739305D}"/>
                </a:ext>
              </a:extLst>
            </p:cNvPr>
            <p:cNvGrpSpPr/>
            <p:nvPr/>
          </p:nvGrpSpPr>
          <p:grpSpPr>
            <a:xfrm>
              <a:off x="2890003" y="3736385"/>
              <a:ext cx="188449" cy="834973"/>
              <a:chOff x="10641180" y="500718"/>
              <a:chExt cx="247650" cy="1097280"/>
            </a:xfrm>
          </p:grpSpPr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id="{C2DFF04E-100B-18DF-91A4-A1C995BD108A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Rectangle: Rounded Corners 48">
                <a:extLst>
                  <a:ext uri="{FF2B5EF4-FFF2-40B4-BE49-F238E27FC236}">
                    <a16:creationId xmlns:a16="http://schemas.microsoft.com/office/drawing/2014/main" id="{55568E0E-16AF-9688-E69B-904260B3F90D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44129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A2FF1709-C12B-AD6B-AD59-C3AC5231859D}"/>
                </a:ext>
              </a:extLst>
            </p:cNvPr>
            <p:cNvGrpSpPr/>
            <p:nvPr/>
          </p:nvGrpSpPr>
          <p:grpSpPr>
            <a:xfrm>
              <a:off x="3127455" y="3327948"/>
              <a:ext cx="188449" cy="834973"/>
              <a:chOff x="10641180" y="500718"/>
              <a:chExt cx="247650" cy="1097280"/>
            </a:xfrm>
          </p:grpSpPr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id="{D2B906E3-31DB-4553-D69C-B607FC10889D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id="{6A679EA0-5D2A-D394-66C6-88A9E98831B9}"/>
                  </a:ext>
                </a:extLst>
              </p:cNvPr>
              <p:cNvSpPr/>
              <p:nvPr/>
            </p:nvSpPr>
            <p:spPr>
              <a:xfrm>
                <a:off x="10641180" y="579815"/>
                <a:ext cx="247650" cy="784376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3996F624-8C00-ED2C-EA88-7D019FEB3D5A}"/>
                </a:ext>
              </a:extLst>
            </p:cNvPr>
            <p:cNvGrpSpPr/>
            <p:nvPr/>
          </p:nvGrpSpPr>
          <p:grpSpPr>
            <a:xfrm>
              <a:off x="3351373" y="3111280"/>
              <a:ext cx="188449" cy="834973"/>
              <a:chOff x="10641180" y="500718"/>
              <a:chExt cx="247650" cy="1097280"/>
            </a:xfrm>
            <a:solidFill>
              <a:schemeClr val="accent6"/>
            </a:solidFill>
          </p:grpSpPr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6099B512-2884-E81A-EC49-421D1AECD432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id="{B4C5AB48-5AAE-25A5-DD05-49C92BB0C4B8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61603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90C4D38B-53DA-4407-AEBD-647F0920FEB9}"/>
                </a:ext>
              </a:extLst>
            </p:cNvPr>
            <p:cNvGrpSpPr/>
            <p:nvPr/>
          </p:nvGrpSpPr>
          <p:grpSpPr>
            <a:xfrm>
              <a:off x="4028873" y="3339995"/>
              <a:ext cx="188449" cy="834973"/>
              <a:chOff x="10641180" y="500718"/>
              <a:chExt cx="247650" cy="1097280"/>
            </a:xfrm>
          </p:grpSpPr>
          <p:sp>
            <p:nvSpPr>
              <p:cNvPr id="42" name="Rectangle: Rounded Corners 41">
                <a:extLst>
                  <a:ext uri="{FF2B5EF4-FFF2-40B4-BE49-F238E27FC236}">
                    <a16:creationId xmlns:a16="http://schemas.microsoft.com/office/drawing/2014/main" id="{72BECF12-B912-1CCE-752E-6AF9FAC91E72}"/>
                  </a:ext>
                </a:extLst>
              </p:cNvPr>
              <p:cNvSpPr/>
              <p:nvPr/>
            </p:nvSpPr>
            <p:spPr>
              <a:xfrm>
                <a:off x="10751289" y="500718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Rectangle: Rounded Corners 42">
                <a:extLst>
                  <a:ext uri="{FF2B5EF4-FFF2-40B4-BE49-F238E27FC236}">
                    <a16:creationId xmlns:a16="http://schemas.microsoft.com/office/drawing/2014/main" id="{70BAAA12-B0B8-A4AE-8626-3067C6367DAE}"/>
                  </a:ext>
                </a:extLst>
              </p:cNvPr>
              <p:cNvSpPr/>
              <p:nvPr/>
            </p:nvSpPr>
            <p:spPr>
              <a:xfrm>
                <a:off x="10641180" y="741341"/>
                <a:ext cx="247650" cy="396217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A0EFE03B-761D-91A8-6ABF-CD15618A0F11}"/>
                </a:ext>
              </a:extLst>
            </p:cNvPr>
            <p:cNvGrpSpPr/>
            <p:nvPr/>
          </p:nvGrpSpPr>
          <p:grpSpPr>
            <a:xfrm>
              <a:off x="3780152" y="3424981"/>
              <a:ext cx="188449" cy="1391622"/>
              <a:chOff x="10641180" y="438150"/>
              <a:chExt cx="247650" cy="1828800"/>
            </a:xfrm>
          </p:grpSpPr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4B6EB2F5-B99C-C03C-EFDE-2EAF700918EF}"/>
                  </a:ext>
                </a:extLst>
              </p:cNvPr>
              <p:cNvSpPr/>
              <p:nvPr/>
            </p:nvSpPr>
            <p:spPr>
              <a:xfrm>
                <a:off x="10751289" y="438150"/>
                <a:ext cx="27432" cy="18288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: Rounded Corners 40">
                <a:extLst>
                  <a:ext uri="{FF2B5EF4-FFF2-40B4-BE49-F238E27FC236}">
                    <a16:creationId xmlns:a16="http://schemas.microsoft.com/office/drawing/2014/main" id="{657DCFD4-8E5D-DAFF-49EE-C7A083B6455B}"/>
                  </a:ext>
                </a:extLst>
              </p:cNvPr>
              <p:cNvSpPr/>
              <p:nvPr/>
            </p:nvSpPr>
            <p:spPr>
              <a:xfrm>
                <a:off x="10641180" y="1044533"/>
                <a:ext cx="247650" cy="363382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C8083D1F-8DBF-496D-F9FA-B70548F278F3}"/>
                </a:ext>
              </a:extLst>
            </p:cNvPr>
            <p:cNvGrpSpPr/>
            <p:nvPr/>
          </p:nvGrpSpPr>
          <p:grpSpPr>
            <a:xfrm>
              <a:off x="6056432" y="1499565"/>
              <a:ext cx="188449" cy="834973"/>
              <a:chOff x="10641180" y="605206"/>
              <a:chExt cx="247650" cy="1097280"/>
            </a:xfrm>
          </p:grpSpPr>
          <p:sp>
            <p:nvSpPr>
              <p:cNvPr id="38" name="Rectangle: Rounded Corners 37">
                <a:extLst>
                  <a:ext uri="{FF2B5EF4-FFF2-40B4-BE49-F238E27FC236}">
                    <a16:creationId xmlns:a16="http://schemas.microsoft.com/office/drawing/2014/main" id="{4C6C079F-4751-9435-1842-1AD2321D22CF}"/>
                  </a:ext>
                </a:extLst>
              </p:cNvPr>
              <p:cNvSpPr/>
              <p:nvPr/>
            </p:nvSpPr>
            <p:spPr>
              <a:xfrm>
                <a:off x="10751289" y="605206"/>
                <a:ext cx="27432" cy="109728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: Rounded Corners 38">
                <a:extLst>
                  <a:ext uri="{FF2B5EF4-FFF2-40B4-BE49-F238E27FC236}">
                    <a16:creationId xmlns:a16="http://schemas.microsoft.com/office/drawing/2014/main" id="{ADD85BFF-0FDF-1693-BA10-5D114CF8016D}"/>
                  </a:ext>
                </a:extLst>
              </p:cNvPr>
              <p:cNvSpPr/>
              <p:nvPr/>
            </p:nvSpPr>
            <p:spPr>
              <a:xfrm>
                <a:off x="10641180" y="684304"/>
                <a:ext cx="247650" cy="825773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89" name="Picture 88">
            <a:extLst>
              <a:ext uri="{FF2B5EF4-FFF2-40B4-BE49-F238E27FC236}">
                <a16:creationId xmlns:a16="http://schemas.microsoft.com/office/drawing/2014/main" id="{9B6B3AC2-C6B7-E8B6-A9D1-3786555732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2253" y="1196617"/>
            <a:ext cx="8278380" cy="5439534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2E36F22F-C2A9-EF7C-6E77-4D8938DE40E1}"/>
              </a:ext>
            </a:extLst>
          </p:cNvPr>
          <p:cNvGrpSpPr/>
          <p:nvPr/>
        </p:nvGrpSpPr>
        <p:grpSpPr>
          <a:xfrm>
            <a:off x="771104" y="4500101"/>
            <a:ext cx="1193383" cy="1228529"/>
            <a:chOff x="2736685" y="4481688"/>
            <a:chExt cx="1741367" cy="1792652"/>
          </a:xfrm>
        </p:grpSpPr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0FC9F4D-0D02-56CD-D3BB-2025B80B0FC4}"/>
                </a:ext>
              </a:extLst>
            </p:cNvPr>
            <p:cNvSpPr/>
            <p:nvPr/>
          </p:nvSpPr>
          <p:spPr>
            <a:xfrm>
              <a:off x="3172072" y="4481688"/>
              <a:ext cx="883757" cy="1511276"/>
            </a:xfrm>
            <a:custGeom>
              <a:avLst/>
              <a:gdLst>
                <a:gd name="connsiteX0" fmla="*/ 216364 w 989594"/>
                <a:gd name="connsiteY0" fmla="*/ 1501182 h 1692265"/>
                <a:gd name="connsiteX1" fmla="*/ 128530 w 989594"/>
                <a:gd name="connsiteY1" fmla="*/ 1386412 h 1692265"/>
                <a:gd name="connsiteX2" fmla="*/ 36597 w 989594"/>
                <a:gd name="connsiteY2" fmla="*/ 1159215 h 1692265"/>
                <a:gd name="connsiteX3" fmla="*/ 35426 w 989594"/>
                <a:gd name="connsiteY3" fmla="*/ 1145162 h 1692265"/>
                <a:gd name="connsiteX4" fmla="*/ 13175 w 989594"/>
                <a:gd name="connsiteY4" fmla="*/ 938460 h 1692265"/>
                <a:gd name="connsiteX5" fmla="*/ 2635 w 989594"/>
                <a:gd name="connsiteY5" fmla="*/ 839500 h 1692265"/>
                <a:gd name="connsiteX6" fmla="*/ 6734 w 989594"/>
                <a:gd name="connsiteY6" fmla="*/ 783872 h 1692265"/>
                <a:gd name="connsiteX7" fmla="*/ 1464 w 989594"/>
                <a:gd name="connsiteY7" fmla="*/ 670274 h 1692265"/>
                <a:gd name="connsiteX8" fmla="*/ 3806 w 989594"/>
                <a:gd name="connsiteY8" fmla="*/ 643338 h 1692265"/>
                <a:gd name="connsiteX9" fmla="*/ 1464 w 989594"/>
                <a:gd name="connsiteY9" fmla="*/ 458301 h 1692265"/>
                <a:gd name="connsiteX10" fmla="*/ 43624 w 989594"/>
                <a:gd name="connsiteY10" fmla="*/ 223492 h 1692265"/>
                <a:gd name="connsiteX11" fmla="*/ 50065 w 989594"/>
                <a:gd name="connsiteY11" fmla="*/ 206511 h 1692265"/>
                <a:gd name="connsiteX12" fmla="*/ 65875 w 989594"/>
                <a:gd name="connsiteY12" fmla="*/ 169035 h 1692265"/>
                <a:gd name="connsiteX13" fmla="*/ 139656 w 989594"/>
                <a:gd name="connsiteY13" fmla="*/ 101110 h 1692265"/>
                <a:gd name="connsiteX14" fmla="*/ 165420 w 989594"/>
                <a:gd name="connsiteY14" fmla="*/ 85300 h 1692265"/>
                <a:gd name="connsiteX15" fmla="*/ 296000 w 989594"/>
                <a:gd name="connsiteY15" fmla="*/ 27915 h 1692265"/>
                <a:gd name="connsiteX16" fmla="*/ 481037 w 989594"/>
                <a:gd name="connsiteY16" fmla="*/ 2151 h 1692265"/>
                <a:gd name="connsiteX17" fmla="*/ 776158 w 989594"/>
                <a:gd name="connsiteY17" fmla="*/ 57193 h 1692265"/>
                <a:gd name="connsiteX18" fmla="*/ 900297 w 989594"/>
                <a:gd name="connsiteY18" fmla="*/ 173720 h 1692265"/>
                <a:gd name="connsiteX19" fmla="*/ 993401 w 989594"/>
                <a:gd name="connsiteY19" fmla="*/ 525641 h 1692265"/>
                <a:gd name="connsiteX20" fmla="*/ 988716 w 989594"/>
                <a:gd name="connsiteY20" fmla="*/ 647437 h 1692265"/>
                <a:gd name="connsiteX21" fmla="*/ 991059 w 989594"/>
                <a:gd name="connsiteY21" fmla="*/ 674958 h 1692265"/>
                <a:gd name="connsiteX22" fmla="*/ 981690 w 989594"/>
                <a:gd name="connsiteY22" fmla="*/ 874634 h 1692265"/>
                <a:gd name="connsiteX23" fmla="*/ 965880 w 989594"/>
                <a:gd name="connsiteY23" fmla="*/ 953099 h 1692265"/>
                <a:gd name="connsiteX24" fmla="*/ 955339 w 989594"/>
                <a:gd name="connsiteY24" fmla="*/ 1105344 h 1692265"/>
                <a:gd name="connsiteX25" fmla="*/ 911423 w 989594"/>
                <a:gd name="connsiteY25" fmla="*/ 1322001 h 1692265"/>
                <a:gd name="connsiteX26" fmla="*/ 832372 w 989594"/>
                <a:gd name="connsiteY26" fmla="*/ 1481273 h 1692265"/>
                <a:gd name="connsiteX27" fmla="*/ 810121 w 989594"/>
                <a:gd name="connsiteY27" fmla="*/ 1511136 h 1692265"/>
                <a:gd name="connsiteX28" fmla="*/ 777330 w 989594"/>
                <a:gd name="connsiteY28" fmla="*/ 1555639 h 1692265"/>
                <a:gd name="connsiteX29" fmla="*/ 644993 w 989594"/>
                <a:gd name="connsiteY29" fmla="*/ 1663382 h 1692265"/>
                <a:gd name="connsiteX30" fmla="*/ 517341 w 989594"/>
                <a:gd name="connsiteY30" fmla="*/ 1692660 h 1692265"/>
                <a:gd name="connsiteX31" fmla="*/ 304783 w 989594"/>
                <a:gd name="connsiteY31" fmla="*/ 1592529 h 1692265"/>
                <a:gd name="connsiteX32" fmla="*/ 231003 w 989594"/>
                <a:gd name="connsiteY32" fmla="*/ 1524019 h 1692265"/>
                <a:gd name="connsiteX33" fmla="*/ 216364 w 989594"/>
                <a:gd name="connsiteY33" fmla="*/ 1501182 h 1692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989594" h="1692265">
                  <a:moveTo>
                    <a:pt x="216364" y="1501182"/>
                  </a:moveTo>
                  <a:cubicBezTo>
                    <a:pt x="186501" y="1463120"/>
                    <a:pt x="153709" y="1427987"/>
                    <a:pt x="128530" y="1386412"/>
                  </a:cubicBezTo>
                  <a:cubicBezTo>
                    <a:pt x="85784" y="1316731"/>
                    <a:pt x="59434" y="1272814"/>
                    <a:pt x="36597" y="1159215"/>
                  </a:cubicBezTo>
                  <a:cubicBezTo>
                    <a:pt x="36597" y="1154531"/>
                    <a:pt x="37183" y="1149261"/>
                    <a:pt x="35426" y="1145162"/>
                  </a:cubicBezTo>
                  <a:cubicBezTo>
                    <a:pt x="16103" y="1065526"/>
                    <a:pt x="23130" y="1008141"/>
                    <a:pt x="13175" y="938460"/>
                  </a:cubicBezTo>
                  <a:cubicBezTo>
                    <a:pt x="2635" y="906254"/>
                    <a:pt x="878" y="872877"/>
                    <a:pt x="2635" y="839500"/>
                  </a:cubicBezTo>
                  <a:cubicBezTo>
                    <a:pt x="3806" y="820762"/>
                    <a:pt x="3806" y="802024"/>
                    <a:pt x="6734" y="783872"/>
                  </a:cubicBezTo>
                  <a:cubicBezTo>
                    <a:pt x="12590" y="745225"/>
                    <a:pt x="7319" y="707749"/>
                    <a:pt x="1464" y="670274"/>
                  </a:cubicBezTo>
                  <a:cubicBezTo>
                    <a:pt x="293" y="661490"/>
                    <a:pt x="-2049" y="651536"/>
                    <a:pt x="3806" y="643338"/>
                  </a:cubicBezTo>
                  <a:cubicBezTo>
                    <a:pt x="-878" y="581854"/>
                    <a:pt x="-293" y="520371"/>
                    <a:pt x="1464" y="458301"/>
                  </a:cubicBezTo>
                  <a:cubicBezTo>
                    <a:pt x="4392" y="373981"/>
                    <a:pt x="10247" y="298444"/>
                    <a:pt x="43624" y="223492"/>
                  </a:cubicBezTo>
                  <a:cubicBezTo>
                    <a:pt x="45966" y="218222"/>
                    <a:pt x="51236" y="212952"/>
                    <a:pt x="50065" y="206511"/>
                  </a:cubicBezTo>
                  <a:cubicBezTo>
                    <a:pt x="49480" y="191286"/>
                    <a:pt x="57678" y="179575"/>
                    <a:pt x="65875" y="169035"/>
                  </a:cubicBezTo>
                  <a:cubicBezTo>
                    <a:pt x="81685" y="149712"/>
                    <a:pt x="116233" y="113993"/>
                    <a:pt x="139656" y="101110"/>
                  </a:cubicBezTo>
                  <a:cubicBezTo>
                    <a:pt x="147854" y="94669"/>
                    <a:pt x="156051" y="89399"/>
                    <a:pt x="165420" y="85300"/>
                  </a:cubicBezTo>
                  <a:cubicBezTo>
                    <a:pt x="209337" y="66562"/>
                    <a:pt x="253254" y="48410"/>
                    <a:pt x="296000" y="27915"/>
                  </a:cubicBezTo>
                  <a:cubicBezTo>
                    <a:pt x="355142" y="-191"/>
                    <a:pt x="416625" y="-3119"/>
                    <a:pt x="481037" y="2151"/>
                  </a:cubicBezTo>
                  <a:cubicBezTo>
                    <a:pt x="581753" y="10349"/>
                    <a:pt x="680712" y="22060"/>
                    <a:pt x="776158" y="57193"/>
                  </a:cubicBezTo>
                  <a:cubicBezTo>
                    <a:pt x="830615" y="77688"/>
                    <a:pt x="872776" y="122776"/>
                    <a:pt x="900297" y="173720"/>
                  </a:cubicBezTo>
                  <a:cubicBezTo>
                    <a:pt x="960024" y="283219"/>
                    <a:pt x="998671" y="398574"/>
                    <a:pt x="993401" y="525641"/>
                  </a:cubicBezTo>
                  <a:cubicBezTo>
                    <a:pt x="991644" y="566044"/>
                    <a:pt x="991059" y="606448"/>
                    <a:pt x="988716" y="647437"/>
                  </a:cubicBezTo>
                  <a:cubicBezTo>
                    <a:pt x="993401" y="656220"/>
                    <a:pt x="992815" y="665589"/>
                    <a:pt x="991059" y="674958"/>
                  </a:cubicBezTo>
                  <a:cubicBezTo>
                    <a:pt x="978762" y="741126"/>
                    <a:pt x="983446" y="807880"/>
                    <a:pt x="981690" y="874634"/>
                  </a:cubicBezTo>
                  <a:cubicBezTo>
                    <a:pt x="981104" y="901569"/>
                    <a:pt x="982275" y="929091"/>
                    <a:pt x="965880" y="953099"/>
                  </a:cubicBezTo>
                  <a:cubicBezTo>
                    <a:pt x="951241" y="1002871"/>
                    <a:pt x="955339" y="1053815"/>
                    <a:pt x="955339" y="1105344"/>
                  </a:cubicBezTo>
                  <a:cubicBezTo>
                    <a:pt x="954754" y="1179710"/>
                    <a:pt x="923719" y="1249977"/>
                    <a:pt x="911423" y="1322001"/>
                  </a:cubicBezTo>
                  <a:cubicBezTo>
                    <a:pt x="900882" y="1383484"/>
                    <a:pt x="867506" y="1432671"/>
                    <a:pt x="832372" y="1481273"/>
                  </a:cubicBezTo>
                  <a:cubicBezTo>
                    <a:pt x="825345" y="1491227"/>
                    <a:pt x="817148" y="1501182"/>
                    <a:pt x="810121" y="1511136"/>
                  </a:cubicBezTo>
                  <a:cubicBezTo>
                    <a:pt x="805436" y="1530460"/>
                    <a:pt x="790797" y="1543342"/>
                    <a:pt x="777330" y="1555639"/>
                  </a:cubicBezTo>
                  <a:cubicBezTo>
                    <a:pt x="734584" y="1593700"/>
                    <a:pt x="691838" y="1631176"/>
                    <a:pt x="644993" y="1663382"/>
                  </a:cubicBezTo>
                  <a:cubicBezTo>
                    <a:pt x="606346" y="1689732"/>
                    <a:pt x="561844" y="1693245"/>
                    <a:pt x="517341" y="1692660"/>
                  </a:cubicBezTo>
                  <a:cubicBezTo>
                    <a:pt x="431850" y="1691488"/>
                    <a:pt x="363339" y="1651670"/>
                    <a:pt x="304783" y="1592529"/>
                  </a:cubicBezTo>
                  <a:cubicBezTo>
                    <a:pt x="280776" y="1568521"/>
                    <a:pt x="253840" y="1548612"/>
                    <a:pt x="231003" y="1524019"/>
                  </a:cubicBezTo>
                  <a:cubicBezTo>
                    <a:pt x="224562" y="1517578"/>
                    <a:pt x="216364" y="1511722"/>
                    <a:pt x="216364" y="1501182"/>
                  </a:cubicBezTo>
                  <a:close/>
                </a:path>
              </a:pathLst>
            </a:custGeom>
            <a:solidFill>
              <a:srgbClr val="714B25"/>
            </a:solidFill>
            <a:ln w="58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AFB9DF7-B10D-1BEE-374C-6BAC01388687}"/>
                </a:ext>
              </a:extLst>
            </p:cNvPr>
            <p:cNvSpPr/>
            <p:nvPr/>
          </p:nvSpPr>
          <p:spPr>
            <a:xfrm>
              <a:off x="2736685" y="5855994"/>
              <a:ext cx="1741367" cy="418346"/>
            </a:xfrm>
            <a:custGeom>
              <a:avLst/>
              <a:gdLst>
                <a:gd name="connsiteX0" fmla="*/ 1948526 w 1949911"/>
                <a:gd name="connsiteY0" fmla="*/ 469970 h 468447"/>
                <a:gd name="connsiteX1" fmla="*/ 1143968 w 1949911"/>
                <a:gd name="connsiteY1" fmla="*/ 469970 h 468447"/>
                <a:gd name="connsiteX2" fmla="*/ 27307 w 1949911"/>
                <a:gd name="connsiteY2" fmla="*/ 469970 h 468447"/>
                <a:gd name="connsiteX3" fmla="*/ 2128 w 1949911"/>
                <a:gd name="connsiteY3" fmla="*/ 440107 h 468447"/>
                <a:gd name="connsiteX4" fmla="*/ 53071 w 1949911"/>
                <a:gd name="connsiteY4" fmla="*/ 275565 h 468447"/>
                <a:gd name="connsiteX5" fmla="*/ 278511 w 1949911"/>
                <a:gd name="connsiteY5" fmla="*/ 94041 h 468447"/>
                <a:gd name="connsiteX6" fmla="*/ 557238 w 1949911"/>
                <a:gd name="connsiteY6" fmla="*/ 6208 h 468447"/>
                <a:gd name="connsiteX7" fmla="*/ 581831 w 1949911"/>
                <a:gd name="connsiteY7" fmla="*/ 352 h 468447"/>
                <a:gd name="connsiteX8" fmla="*/ 596470 w 1949911"/>
                <a:gd name="connsiteY8" fmla="*/ 29044 h 468447"/>
                <a:gd name="connsiteX9" fmla="*/ 885151 w 1949911"/>
                <a:gd name="connsiteY9" fmla="*/ 335877 h 468447"/>
                <a:gd name="connsiteX10" fmla="*/ 1067259 w 1949911"/>
                <a:gd name="connsiteY10" fmla="*/ 331193 h 468447"/>
                <a:gd name="connsiteX11" fmla="*/ 1354769 w 1949911"/>
                <a:gd name="connsiteY11" fmla="*/ 36071 h 468447"/>
                <a:gd name="connsiteX12" fmla="*/ 1375849 w 1949911"/>
                <a:gd name="connsiteY12" fmla="*/ 938 h 468447"/>
                <a:gd name="connsiteX13" fmla="*/ 1677997 w 1949911"/>
                <a:gd name="connsiteY13" fmla="*/ 96384 h 468447"/>
                <a:gd name="connsiteX14" fmla="*/ 1947940 w 1949911"/>
                <a:gd name="connsiteY14" fmla="*/ 423126 h 468447"/>
                <a:gd name="connsiteX15" fmla="*/ 1948526 w 1949911"/>
                <a:gd name="connsiteY15" fmla="*/ 469970 h 46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49911" h="468447">
                  <a:moveTo>
                    <a:pt x="1948526" y="469970"/>
                  </a:moveTo>
                  <a:cubicBezTo>
                    <a:pt x="1680340" y="469970"/>
                    <a:pt x="1412154" y="469970"/>
                    <a:pt x="1143968" y="469970"/>
                  </a:cubicBezTo>
                  <a:cubicBezTo>
                    <a:pt x="771552" y="469970"/>
                    <a:pt x="399722" y="469970"/>
                    <a:pt x="27307" y="469970"/>
                  </a:cubicBezTo>
                  <a:cubicBezTo>
                    <a:pt x="-3142" y="469970"/>
                    <a:pt x="-1971" y="469970"/>
                    <a:pt x="2128" y="440107"/>
                  </a:cubicBezTo>
                  <a:cubicBezTo>
                    <a:pt x="10325" y="382722"/>
                    <a:pt x="24964" y="327094"/>
                    <a:pt x="53071" y="275565"/>
                  </a:cubicBezTo>
                  <a:cubicBezTo>
                    <a:pt x="103429" y="184803"/>
                    <a:pt x="178381" y="122734"/>
                    <a:pt x="278511" y="94041"/>
                  </a:cubicBezTo>
                  <a:cubicBezTo>
                    <a:pt x="372201" y="67691"/>
                    <a:pt x="464134" y="34900"/>
                    <a:pt x="557238" y="6208"/>
                  </a:cubicBezTo>
                  <a:cubicBezTo>
                    <a:pt x="565435" y="3865"/>
                    <a:pt x="573048" y="-1405"/>
                    <a:pt x="581831" y="352"/>
                  </a:cubicBezTo>
                  <a:cubicBezTo>
                    <a:pt x="591786" y="7379"/>
                    <a:pt x="592371" y="19090"/>
                    <a:pt x="596470" y="29044"/>
                  </a:cubicBezTo>
                  <a:cubicBezTo>
                    <a:pt x="650341" y="171335"/>
                    <a:pt x="744031" y="274394"/>
                    <a:pt x="885151" y="335877"/>
                  </a:cubicBezTo>
                  <a:cubicBezTo>
                    <a:pt x="948391" y="363399"/>
                    <a:pt x="1005776" y="359885"/>
                    <a:pt x="1067259" y="331193"/>
                  </a:cubicBezTo>
                  <a:cubicBezTo>
                    <a:pt x="1200181" y="267952"/>
                    <a:pt x="1296213" y="170750"/>
                    <a:pt x="1354769" y="36071"/>
                  </a:cubicBezTo>
                  <a:cubicBezTo>
                    <a:pt x="1360039" y="23774"/>
                    <a:pt x="1362381" y="8550"/>
                    <a:pt x="1375849" y="938"/>
                  </a:cubicBezTo>
                  <a:cubicBezTo>
                    <a:pt x="1477151" y="31972"/>
                    <a:pt x="1577281" y="64763"/>
                    <a:pt x="1677997" y="96384"/>
                  </a:cubicBezTo>
                  <a:cubicBezTo>
                    <a:pt x="1836684" y="146742"/>
                    <a:pt x="1922761" y="260926"/>
                    <a:pt x="1947940" y="423126"/>
                  </a:cubicBezTo>
                  <a:cubicBezTo>
                    <a:pt x="1950282" y="438350"/>
                    <a:pt x="1958480" y="454160"/>
                    <a:pt x="1948526" y="469970"/>
                  </a:cubicBezTo>
                  <a:close/>
                </a:path>
              </a:pathLst>
            </a:custGeom>
            <a:solidFill>
              <a:schemeClr val="accent2"/>
            </a:solidFill>
            <a:ln w="58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643BF00-88E2-AB6C-1A98-7D6353FFD59D}"/>
                </a:ext>
              </a:extLst>
            </p:cNvPr>
            <p:cNvSpPr/>
            <p:nvPr/>
          </p:nvSpPr>
          <p:spPr>
            <a:xfrm>
              <a:off x="3101616" y="4708800"/>
              <a:ext cx="1016287" cy="1475493"/>
            </a:xfrm>
            <a:custGeom>
              <a:avLst/>
              <a:gdLst>
                <a:gd name="connsiteX0" fmla="*/ 252462 w 1016287"/>
                <a:gd name="connsiteY0" fmla="*/ 1114041 h 1475493"/>
                <a:gd name="connsiteX1" fmla="*/ 373260 w 1016287"/>
                <a:gd name="connsiteY1" fmla="*/ 1223335 h 1475493"/>
                <a:gd name="connsiteX2" fmla="*/ 608580 w 1016287"/>
                <a:gd name="connsiteY2" fmla="*/ 1265692 h 1475493"/>
                <a:gd name="connsiteX3" fmla="*/ 689111 w 1016287"/>
                <a:gd name="connsiteY3" fmla="*/ 1210261 h 1475493"/>
                <a:gd name="connsiteX4" fmla="*/ 782716 w 1016287"/>
                <a:gd name="connsiteY4" fmla="*/ 1121885 h 1475493"/>
                <a:gd name="connsiteX5" fmla="*/ 862726 w 1016287"/>
                <a:gd name="connsiteY5" fmla="*/ 1147509 h 1475493"/>
                <a:gd name="connsiteX6" fmla="*/ 687543 w 1016287"/>
                <a:gd name="connsiteY6" fmla="*/ 1389628 h 1475493"/>
                <a:gd name="connsiteX7" fmla="*/ 520727 w 1016287"/>
                <a:gd name="connsiteY7" fmla="*/ 1472774 h 1475493"/>
                <a:gd name="connsiteX8" fmla="*/ 491966 w 1016287"/>
                <a:gd name="connsiteY8" fmla="*/ 1473819 h 1475493"/>
                <a:gd name="connsiteX9" fmla="*/ 154673 w 1016287"/>
                <a:gd name="connsiteY9" fmla="*/ 1148555 h 1475493"/>
                <a:gd name="connsiteX10" fmla="*/ 252462 w 1016287"/>
                <a:gd name="connsiteY10" fmla="*/ 1114041 h 1475493"/>
                <a:gd name="connsiteX11" fmla="*/ 943780 w 1016287"/>
                <a:gd name="connsiteY11" fmla="*/ 350558 h 1475493"/>
                <a:gd name="connsiteX12" fmla="*/ 999211 w 1016287"/>
                <a:gd name="connsiteY12" fmla="*/ 378797 h 1475493"/>
                <a:gd name="connsiteX13" fmla="*/ 1002348 w 1016287"/>
                <a:gd name="connsiteY13" fmla="*/ 515806 h 1475493"/>
                <a:gd name="connsiteX14" fmla="*/ 945871 w 1016287"/>
                <a:gd name="connsiteY14" fmla="*/ 609934 h 1475493"/>
                <a:gd name="connsiteX15" fmla="*/ 923385 w 1016287"/>
                <a:gd name="connsiteY15" fmla="*/ 623531 h 1475493"/>
                <a:gd name="connsiteX16" fmla="*/ 930707 w 1016287"/>
                <a:gd name="connsiteY16" fmla="*/ 447301 h 1475493"/>
                <a:gd name="connsiteX17" fmla="*/ 943780 w 1016287"/>
                <a:gd name="connsiteY17" fmla="*/ 350558 h 1475493"/>
                <a:gd name="connsiteX18" fmla="*/ 63159 w 1016287"/>
                <a:gd name="connsiteY18" fmla="*/ 346899 h 1475493"/>
                <a:gd name="connsiteX19" fmla="*/ 70480 w 1016287"/>
                <a:gd name="connsiteY19" fmla="*/ 509008 h 1475493"/>
                <a:gd name="connsiteX20" fmla="*/ 71526 w 1016287"/>
                <a:gd name="connsiteY20" fmla="*/ 610980 h 1475493"/>
                <a:gd name="connsiteX21" fmla="*/ 408 w 1016287"/>
                <a:gd name="connsiteY21" fmla="*/ 428476 h 1475493"/>
                <a:gd name="connsiteX22" fmla="*/ 63159 w 1016287"/>
                <a:gd name="connsiteY22" fmla="*/ 346899 h 1475493"/>
                <a:gd name="connsiteX23" fmla="*/ 537330 w 1016287"/>
                <a:gd name="connsiteY23" fmla="*/ 781 h 1475493"/>
                <a:gd name="connsiteX24" fmla="*/ 739313 w 1016287"/>
                <a:gd name="connsiteY24" fmla="*/ 33138 h 1475493"/>
                <a:gd name="connsiteX25" fmla="*/ 745589 w 1016287"/>
                <a:gd name="connsiteY25" fmla="*/ 34707 h 1475493"/>
                <a:gd name="connsiteX26" fmla="*/ 861157 w 1016287"/>
                <a:gd name="connsiteY26" fmla="*/ 147660 h 1475493"/>
                <a:gd name="connsiteX27" fmla="*/ 898285 w 1016287"/>
                <a:gd name="connsiteY27" fmla="*/ 393962 h 1475493"/>
                <a:gd name="connsiteX28" fmla="*/ 848083 w 1016287"/>
                <a:gd name="connsiteY28" fmla="*/ 644970 h 1475493"/>
                <a:gd name="connsiteX29" fmla="*/ 811478 w 1016287"/>
                <a:gd name="connsiteY29" fmla="*/ 744850 h 1475493"/>
                <a:gd name="connsiteX30" fmla="*/ 787423 w 1016287"/>
                <a:gd name="connsiteY30" fmla="*/ 767859 h 1475493"/>
                <a:gd name="connsiteX31" fmla="*/ 758661 w 1016287"/>
                <a:gd name="connsiteY31" fmla="*/ 747987 h 1475493"/>
                <a:gd name="connsiteX32" fmla="*/ 553149 w 1016287"/>
                <a:gd name="connsiteY32" fmla="*/ 653859 h 1475493"/>
                <a:gd name="connsiteX33" fmla="*/ 505038 w 1016287"/>
                <a:gd name="connsiteY33" fmla="*/ 677914 h 1475493"/>
                <a:gd name="connsiteX34" fmla="*/ 566222 w 1016287"/>
                <a:gd name="connsiteY34" fmla="*/ 687327 h 1475493"/>
                <a:gd name="connsiteX35" fmla="*/ 636295 w 1016287"/>
                <a:gd name="connsiteY35" fmla="*/ 775180 h 1475493"/>
                <a:gd name="connsiteX36" fmla="*/ 605965 w 1016287"/>
                <a:gd name="connsiteY36" fmla="*/ 844207 h 1475493"/>
                <a:gd name="connsiteX37" fmla="*/ 403066 w 1016287"/>
                <a:gd name="connsiteY37" fmla="*/ 846822 h 1475493"/>
                <a:gd name="connsiteX38" fmla="*/ 421369 w 1016287"/>
                <a:gd name="connsiteY38" fmla="*/ 694648 h 1475493"/>
                <a:gd name="connsiteX39" fmla="*/ 500332 w 1016287"/>
                <a:gd name="connsiteY39" fmla="*/ 678437 h 1475493"/>
                <a:gd name="connsiteX40" fmla="*/ 278086 w 1016287"/>
                <a:gd name="connsiteY40" fmla="*/ 704061 h 1475493"/>
                <a:gd name="connsiteX41" fmla="*/ 245663 w 1016287"/>
                <a:gd name="connsiteY41" fmla="*/ 750079 h 1475493"/>
                <a:gd name="connsiteX42" fmla="*/ 220040 w 1016287"/>
                <a:gd name="connsiteY42" fmla="*/ 767859 h 1475493"/>
                <a:gd name="connsiteX43" fmla="*/ 195985 w 1016287"/>
                <a:gd name="connsiteY43" fmla="*/ 747987 h 1475493"/>
                <a:gd name="connsiteX44" fmla="*/ 106563 w 1016287"/>
                <a:gd name="connsiteY44" fmla="*/ 493841 h 1475493"/>
                <a:gd name="connsiteX45" fmla="*/ 104995 w 1016287"/>
                <a:gd name="connsiteY45" fmla="*/ 481291 h 1475493"/>
                <a:gd name="connsiteX46" fmla="*/ 121729 w 1016287"/>
                <a:gd name="connsiteY46" fmla="*/ 239173 h 1475493"/>
                <a:gd name="connsiteX47" fmla="*/ 168269 w 1016287"/>
                <a:gd name="connsiteY47" fmla="*/ 90138 h 1475493"/>
                <a:gd name="connsiteX48" fmla="*/ 197554 w 1016287"/>
                <a:gd name="connsiteY48" fmla="*/ 61376 h 1475493"/>
                <a:gd name="connsiteX49" fmla="*/ 332993 w 1016287"/>
                <a:gd name="connsiteY49" fmla="*/ 14312 h 1475493"/>
                <a:gd name="connsiteX50" fmla="*/ 537330 w 1016287"/>
                <a:gd name="connsiteY50" fmla="*/ 781 h 1475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016287" h="1475493">
                  <a:moveTo>
                    <a:pt x="252462" y="1114041"/>
                  </a:moveTo>
                  <a:cubicBezTo>
                    <a:pt x="292728" y="1150647"/>
                    <a:pt x="331425" y="1188821"/>
                    <a:pt x="373260" y="1223335"/>
                  </a:cubicBezTo>
                  <a:cubicBezTo>
                    <a:pt x="443333" y="1280857"/>
                    <a:pt x="522818" y="1293408"/>
                    <a:pt x="608580" y="1265692"/>
                  </a:cubicBezTo>
                  <a:cubicBezTo>
                    <a:pt x="640478" y="1255234"/>
                    <a:pt x="663488" y="1230133"/>
                    <a:pt x="689111" y="1210261"/>
                  </a:cubicBezTo>
                  <a:cubicBezTo>
                    <a:pt x="723103" y="1183591"/>
                    <a:pt x="754478" y="1153785"/>
                    <a:pt x="782716" y="1121885"/>
                  </a:cubicBezTo>
                  <a:cubicBezTo>
                    <a:pt x="809386" y="1130252"/>
                    <a:pt x="836056" y="1139142"/>
                    <a:pt x="862726" y="1147509"/>
                  </a:cubicBezTo>
                  <a:cubicBezTo>
                    <a:pt x="827166" y="1244775"/>
                    <a:pt x="770689" y="1326876"/>
                    <a:pt x="687543" y="1389628"/>
                  </a:cubicBezTo>
                  <a:cubicBezTo>
                    <a:pt x="637341" y="1427801"/>
                    <a:pt x="581387" y="1454995"/>
                    <a:pt x="520727" y="1472774"/>
                  </a:cubicBezTo>
                  <a:cubicBezTo>
                    <a:pt x="510791" y="1475912"/>
                    <a:pt x="501379" y="1476434"/>
                    <a:pt x="491966" y="1473819"/>
                  </a:cubicBezTo>
                  <a:cubicBezTo>
                    <a:pt x="318352" y="1429371"/>
                    <a:pt x="206443" y="1319555"/>
                    <a:pt x="154673" y="1148555"/>
                  </a:cubicBezTo>
                  <a:cubicBezTo>
                    <a:pt x="185526" y="1131298"/>
                    <a:pt x="221086" y="1128160"/>
                    <a:pt x="252462" y="1114041"/>
                  </a:cubicBezTo>
                  <a:close/>
                  <a:moveTo>
                    <a:pt x="943780" y="350558"/>
                  </a:moveTo>
                  <a:cubicBezTo>
                    <a:pt x="964697" y="344283"/>
                    <a:pt x="985615" y="354742"/>
                    <a:pt x="999211" y="378797"/>
                  </a:cubicBezTo>
                  <a:cubicBezTo>
                    <a:pt x="1024312" y="424292"/>
                    <a:pt x="1018560" y="470311"/>
                    <a:pt x="1002348" y="515806"/>
                  </a:cubicBezTo>
                  <a:cubicBezTo>
                    <a:pt x="989798" y="550843"/>
                    <a:pt x="970972" y="582219"/>
                    <a:pt x="945871" y="609934"/>
                  </a:cubicBezTo>
                  <a:cubicBezTo>
                    <a:pt x="940119" y="616733"/>
                    <a:pt x="932798" y="621962"/>
                    <a:pt x="923385" y="623531"/>
                  </a:cubicBezTo>
                  <a:cubicBezTo>
                    <a:pt x="932275" y="565485"/>
                    <a:pt x="932275" y="506394"/>
                    <a:pt x="930707" y="447301"/>
                  </a:cubicBezTo>
                  <a:cubicBezTo>
                    <a:pt x="930183" y="414880"/>
                    <a:pt x="937504" y="382457"/>
                    <a:pt x="943780" y="350558"/>
                  </a:cubicBezTo>
                  <a:close/>
                  <a:moveTo>
                    <a:pt x="63159" y="346899"/>
                  </a:moveTo>
                  <a:cubicBezTo>
                    <a:pt x="76755" y="400238"/>
                    <a:pt x="75709" y="454623"/>
                    <a:pt x="70480" y="509008"/>
                  </a:cubicBezTo>
                  <a:cubicBezTo>
                    <a:pt x="66819" y="542998"/>
                    <a:pt x="73094" y="576989"/>
                    <a:pt x="71526" y="610980"/>
                  </a:cubicBezTo>
                  <a:cubicBezTo>
                    <a:pt x="24462" y="559210"/>
                    <a:pt x="-3776" y="500118"/>
                    <a:pt x="408" y="428476"/>
                  </a:cubicBezTo>
                  <a:cubicBezTo>
                    <a:pt x="2499" y="393440"/>
                    <a:pt x="26031" y="346375"/>
                    <a:pt x="63159" y="346899"/>
                  </a:cubicBezTo>
                  <a:close/>
                  <a:moveTo>
                    <a:pt x="537330" y="781"/>
                  </a:moveTo>
                  <a:cubicBezTo>
                    <a:pt x="605050" y="3592"/>
                    <a:pt x="672378" y="14051"/>
                    <a:pt x="739313" y="33138"/>
                  </a:cubicBezTo>
                  <a:cubicBezTo>
                    <a:pt x="741405" y="33661"/>
                    <a:pt x="743496" y="34184"/>
                    <a:pt x="745589" y="34707"/>
                  </a:cubicBezTo>
                  <a:cubicBezTo>
                    <a:pt x="804680" y="51441"/>
                    <a:pt x="842331" y="84908"/>
                    <a:pt x="861157" y="147660"/>
                  </a:cubicBezTo>
                  <a:cubicBezTo>
                    <a:pt x="885212" y="228715"/>
                    <a:pt x="888873" y="310815"/>
                    <a:pt x="898285" y="393962"/>
                  </a:cubicBezTo>
                  <a:cubicBezTo>
                    <a:pt x="908744" y="484952"/>
                    <a:pt x="874753" y="563392"/>
                    <a:pt x="848083" y="644970"/>
                  </a:cubicBezTo>
                  <a:cubicBezTo>
                    <a:pt x="837102" y="678437"/>
                    <a:pt x="824028" y="711382"/>
                    <a:pt x="811478" y="744850"/>
                  </a:cubicBezTo>
                  <a:cubicBezTo>
                    <a:pt x="807294" y="756354"/>
                    <a:pt x="801542" y="766290"/>
                    <a:pt x="787423" y="767859"/>
                  </a:cubicBezTo>
                  <a:cubicBezTo>
                    <a:pt x="771735" y="769428"/>
                    <a:pt x="765460" y="758969"/>
                    <a:pt x="758661" y="747987"/>
                  </a:cubicBezTo>
                  <a:cubicBezTo>
                    <a:pt x="710552" y="666410"/>
                    <a:pt x="633157" y="630850"/>
                    <a:pt x="553149" y="653859"/>
                  </a:cubicBezTo>
                  <a:cubicBezTo>
                    <a:pt x="536937" y="658565"/>
                    <a:pt x="521250" y="664318"/>
                    <a:pt x="505038" y="677914"/>
                  </a:cubicBezTo>
                  <a:cubicBezTo>
                    <a:pt x="528048" y="678960"/>
                    <a:pt x="547397" y="681575"/>
                    <a:pt x="566222" y="687327"/>
                  </a:cubicBezTo>
                  <a:cubicBezTo>
                    <a:pt x="609625" y="700924"/>
                    <a:pt x="629497" y="733345"/>
                    <a:pt x="636295" y="775180"/>
                  </a:cubicBezTo>
                  <a:cubicBezTo>
                    <a:pt x="641002" y="803941"/>
                    <a:pt x="628974" y="826950"/>
                    <a:pt x="605965" y="844207"/>
                  </a:cubicBezTo>
                  <a:cubicBezTo>
                    <a:pt x="551580" y="884995"/>
                    <a:pt x="459020" y="886564"/>
                    <a:pt x="403066" y="846822"/>
                  </a:cubicBezTo>
                  <a:cubicBezTo>
                    <a:pt x="350250" y="809170"/>
                    <a:pt x="360187" y="726025"/>
                    <a:pt x="421369" y="694648"/>
                  </a:cubicBezTo>
                  <a:cubicBezTo>
                    <a:pt x="444901" y="682621"/>
                    <a:pt x="470002" y="678437"/>
                    <a:pt x="500332" y="678437"/>
                  </a:cubicBezTo>
                  <a:cubicBezTo>
                    <a:pt x="432874" y="628759"/>
                    <a:pt x="335608" y="641309"/>
                    <a:pt x="278086" y="704061"/>
                  </a:cubicBezTo>
                  <a:cubicBezTo>
                    <a:pt x="265535" y="718180"/>
                    <a:pt x="254554" y="733345"/>
                    <a:pt x="245663" y="750079"/>
                  </a:cubicBezTo>
                  <a:cubicBezTo>
                    <a:pt x="240435" y="760537"/>
                    <a:pt x="233113" y="768382"/>
                    <a:pt x="220040" y="767859"/>
                  </a:cubicBezTo>
                  <a:cubicBezTo>
                    <a:pt x="206967" y="767336"/>
                    <a:pt x="200691" y="759492"/>
                    <a:pt x="195985" y="747987"/>
                  </a:cubicBezTo>
                  <a:cubicBezTo>
                    <a:pt x="161994" y="664841"/>
                    <a:pt x="132710" y="579603"/>
                    <a:pt x="106563" y="493841"/>
                  </a:cubicBezTo>
                  <a:cubicBezTo>
                    <a:pt x="105517" y="489658"/>
                    <a:pt x="104471" y="485474"/>
                    <a:pt x="104995" y="481291"/>
                  </a:cubicBezTo>
                  <a:cubicBezTo>
                    <a:pt x="110747" y="400236"/>
                    <a:pt x="107609" y="319182"/>
                    <a:pt x="121729" y="239173"/>
                  </a:cubicBezTo>
                  <a:cubicBezTo>
                    <a:pt x="130618" y="187926"/>
                    <a:pt x="148921" y="138770"/>
                    <a:pt x="168269" y="90138"/>
                  </a:cubicBezTo>
                  <a:cubicBezTo>
                    <a:pt x="173499" y="76018"/>
                    <a:pt x="186049" y="68697"/>
                    <a:pt x="197554" y="61376"/>
                  </a:cubicBezTo>
                  <a:cubicBezTo>
                    <a:pt x="238866" y="34707"/>
                    <a:pt x="285407" y="22156"/>
                    <a:pt x="332993" y="14312"/>
                  </a:cubicBezTo>
                  <a:cubicBezTo>
                    <a:pt x="401498" y="2808"/>
                    <a:pt x="469610" y="-2030"/>
                    <a:pt x="537330" y="781"/>
                  </a:cubicBezTo>
                  <a:close/>
                </a:path>
              </a:pathLst>
            </a:custGeom>
            <a:solidFill>
              <a:srgbClr val="F8DFC9"/>
            </a:solidFill>
            <a:ln w="585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93" name="Rounded Rectangle 15">
            <a:extLst>
              <a:ext uri="{FF2B5EF4-FFF2-40B4-BE49-F238E27FC236}">
                <a16:creationId xmlns:a16="http://schemas.microsoft.com/office/drawing/2014/main" id="{D1F0A4A1-E4F7-C9C3-902E-F0D88F98BF21}"/>
              </a:ext>
            </a:extLst>
          </p:cNvPr>
          <p:cNvSpPr/>
          <p:nvPr/>
        </p:nvSpPr>
        <p:spPr>
          <a:xfrm>
            <a:off x="1087966" y="3132729"/>
            <a:ext cx="1354056" cy="1253153"/>
          </a:xfrm>
          <a:custGeom>
            <a:avLst/>
            <a:gdLst/>
            <a:ahLst/>
            <a:cxnLst/>
            <a:rect l="l" t="t" r="r" b="b"/>
            <a:pathLst>
              <a:path w="936104" h="1001868">
                <a:moveTo>
                  <a:pt x="108014" y="0"/>
                </a:moveTo>
                <a:lnTo>
                  <a:pt x="828090" y="0"/>
                </a:lnTo>
                <a:cubicBezTo>
                  <a:pt x="887744" y="0"/>
                  <a:pt x="936104" y="48360"/>
                  <a:pt x="936104" y="108014"/>
                </a:cubicBezTo>
                <a:lnTo>
                  <a:pt x="936104" y="540058"/>
                </a:lnTo>
                <a:cubicBezTo>
                  <a:pt x="936104" y="599712"/>
                  <a:pt x="887744" y="648072"/>
                  <a:pt x="828090" y="648072"/>
                </a:cubicBezTo>
                <a:lnTo>
                  <a:pt x="676954" y="648072"/>
                </a:lnTo>
                <a:lnTo>
                  <a:pt x="500056" y="1001868"/>
                </a:lnTo>
                <a:lnTo>
                  <a:pt x="521498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solidFill>
            <a:schemeClr val="bg1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b="1" dirty="0">
                <a:solidFill>
                  <a:schemeClr val="accent2"/>
                </a:solidFill>
                <a:cs typeface="Arial" pitchFamily="34" charset="0"/>
              </a:rPr>
              <a:t>SELL</a:t>
            </a:r>
            <a:endParaRPr lang="ko-KR" altLang="en-US" sz="2800" b="1" dirty="0">
              <a:solidFill>
                <a:schemeClr val="accent2"/>
              </a:solidFill>
              <a:cs typeface="Arial" pitchFamily="34" charset="0"/>
            </a:endParaRPr>
          </a:p>
          <a:p>
            <a:pPr lvl="0" algn="ctr"/>
            <a:endParaRPr lang="ko-KR" altLang="en-US" sz="2700" dirty="0"/>
          </a:p>
        </p:txBody>
      </p:sp>
    </p:spTree>
    <p:extLst>
      <p:ext uri="{BB962C8B-B14F-4D97-AF65-F5344CB8AC3E}">
        <p14:creationId xmlns:p14="http://schemas.microsoft.com/office/powerpoint/2010/main" val="3417647994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Stoc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A5D62"/>
      </a:accent1>
      <a:accent2>
        <a:srgbClr val="4A7886"/>
      </a:accent2>
      <a:accent3>
        <a:srgbClr val="88BABE"/>
      </a:accent3>
      <a:accent4>
        <a:srgbClr val="9CCCD2"/>
      </a:accent4>
      <a:accent5>
        <a:srgbClr val="70AD47"/>
      </a:accent5>
      <a:accent6>
        <a:srgbClr val="EA0000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Stoc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A5D62"/>
      </a:accent1>
      <a:accent2>
        <a:srgbClr val="4A7886"/>
      </a:accent2>
      <a:accent3>
        <a:srgbClr val="88BABE"/>
      </a:accent3>
      <a:accent4>
        <a:srgbClr val="9CCCD2"/>
      </a:accent4>
      <a:accent5>
        <a:srgbClr val="70AD47"/>
      </a:accent5>
      <a:accent6>
        <a:srgbClr val="EA0000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STOC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A5D62"/>
      </a:accent1>
      <a:accent2>
        <a:srgbClr val="4A7886"/>
      </a:accent2>
      <a:accent3>
        <a:srgbClr val="88BABE"/>
      </a:accent3>
      <a:accent4>
        <a:srgbClr val="9CCCD2"/>
      </a:accent4>
      <a:accent5>
        <a:srgbClr val="70AD47"/>
      </a:accent5>
      <a:accent6>
        <a:srgbClr val="EA0000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480</Words>
  <Application>Microsoft Office PowerPoint</Application>
  <PresentationFormat>Widescreen</PresentationFormat>
  <Paragraphs>83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맑은 고딕</vt:lpstr>
      <vt:lpstr>Arial</vt:lpstr>
      <vt:lpstr>Wingdings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Carlos Muñoz Fresco</cp:lastModifiedBy>
  <cp:revision>110</cp:revision>
  <dcterms:created xsi:type="dcterms:W3CDTF">2018-04-24T17:14:44Z</dcterms:created>
  <dcterms:modified xsi:type="dcterms:W3CDTF">2022-12-01T15:39:46Z</dcterms:modified>
</cp:coreProperties>
</file>

<file path=docProps/thumbnail.jpeg>
</file>